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81" r:id="rId4"/>
    <p:sldId id="261" r:id="rId5"/>
    <p:sldId id="285" r:id="rId6"/>
    <p:sldId id="286" r:id="rId7"/>
    <p:sldId id="259" r:id="rId8"/>
    <p:sldId id="288" r:id="rId9"/>
    <p:sldId id="260" r:id="rId10"/>
    <p:sldId id="287" r:id="rId11"/>
    <p:sldId id="289" r:id="rId12"/>
    <p:sldId id="282" r:id="rId13"/>
    <p:sldId id="283" r:id="rId14"/>
    <p:sldId id="269" r:id="rId15"/>
    <p:sldId id="284" r:id="rId16"/>
    <p:sldId id="278" r:id="rId17"/>
    <p:sldId id="258" r:id="rId18"/>
    <p:sldId id="262" r:id="rId19"/>
    <p:sldId id="263" r:id="rId20"/>
    <p:sldId id="270" r:id="rId21"/>
    <p:sldId id="271" r:id="rId22"/>
    <p:sldId id="272" r:id="rId23"/>
    <p:sldId id="274" r:id="rId24"/>
    <p:sldId id="275" r:id="rId25"/>
    <p:sldId id="277" r:id="rId26"/>
    <p:sldId id="279" r:id="rId27"/>
    <p:sldId id="280" r:id="rId28"/>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991"/>
    <a:srgbClr val="CBCED1"/>
    <a:srgbClr val="DCDFE2"/>
    <a:srgbClr val="183D67"/>
    <a:srgbClr val="132F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0" autoAdjust="0"/>
  </p:normalViewPr>
  <p:slideViewPr>
    <p:cSldViewPr snapToGrid="0">
      <p:cViewPr varScale="1">
        <p:scale>
          <a:sx n="58" d="100"/>
          <a:sy n="58" d="100"/>
        </p:scale>
        <p:origin x="134" y="158"/>
      </p:cViewPr>
      <p:guideLst>
        <p:guide orient="horz" pos="2137"/>
        <p:guide orient="horz" pos="550"/>
        <p:guide orient="horz" pos="4065"/>
        <p:guide orient="horz" pos="777"/>
        <p:guide pos="257"/>
        <p:guide pos="74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158D7-C4CC-43CC-BE7B-C6513767B6E3}" type="datetimeFigureOut">
              <a:rPr lang="zh-CN" altLang="en-US" smtClean="0"/>
              <a:t>2017/9/1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1E829-E778-4F59-A9C1-3FBFD41D3B9C}" type="slidenum">
              <a:rPr lang="zh-CN" altLang="en-US" smtClean="0"/>
              <a:t>‹#›</a:t>
            </a:fld>
            <a:endParaRPr lang="zh-CN" altLang="en-US"/>
          </a:p>
        </p:txBody>
      </p:sp>
    </p:spTree>
    <p:extLst>
      <p:ext uri="{BB962C8B-B14F-4D97-AF65-F5344CB8AC3E}">
        <p14:creationId xmlns:p14="http://schemas.microsoft.com/office/powerpoint/2010/main" val="3063752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觉得每天都在纠结各种文档怎么写，写完一个又接着一个。尤其是，大家差不多都是初次从头进行一个项目的开发， 对于很多概念也都不了解，一开始也不知道从何开始。当时看到我们旁边并不是和我们属同一个负责人老师的小组都开始进行编码了，我们还在纠结文档，心里又慌又烦躁。等真的到了代码阶段，才慢慢地发现前期这些准备工作有多么重要。所以也很感谢我们的老师，很耐心地教导我们怎么进行这些开发前期的准备工作，尤其对于我们这些充当项目经理的组长，可谓是苦口婆心，传授了很多经验，受益颇丰！</a:t>
            </a:r>
            <a:endParaRPr lang="en-US" altLang="zh-CN" dirty="0"/>
          </a:p>
          <a:p>
            <a:pPr marL="228600" indent="-228600">
              <a:buAutoNum type="arabicPeriod"/>
            </a:pPr>
            <a:endParaRPr lang="en-US" altLang="zh-CN" dirty="0"/>
          </a:p>
          <a:p>
            <a:pPr marL="228600" indent="-228600">
              <a:buAutoNum type="arabicPeriod"/>
            </a:pPr>
            <a:r>
              <a:rPr lang="zh-CN" altLang="en-US" dirty="0"/>
              <a:t>我记得这个时期，听到大佬说的最多、我最印象深刻的一句话是：帮你们</a:t>
            </a:r>
            <a:r>
              <a:rPr lang="en-US" altLang="zh-CN" dirty="0"/>
              <a:t>debug</a:t>
            </a:r>
            <a:r>
              <a:rPr lang="zh-CN" altLang="en-US" dirty="0"/>
              <a:t>的时间，我都可以自己再写一遍了！</a:t>
            </a:r>
            <a:endParaRPr lang="en-US" altLang="zh-CN" dirty="0"/>
          </a:p>
          <a:p>
            <a:pPr marL="0" indent="0">
              <a:buNone/>
            </a:pPr>
            <a:r>
              <a:rPr lang="zh-CN" altLang="en-US" dirty="0"/>
              <a:t>     作为组长，其实这个时期我沮丧灰心过很多次，首先是看到别的组好像都完成得差不多了，而且看起来超棒的，而我们的连玩都玩不起来，会焦虑最后的成果。到了后期，觉得是自己督促不到位，导致进度没有保证，又会想是不是自己前期分工分模块的时候不到位，导致后期这么多矛盾冲突的集中。其实这些都是领导团队的挑战和经验，经历这一次的项目开发之后，我也学会了如何去组织和领导团队。</a:t>
            </a:r>
            <a:endParaRPr lang="en-US" altLang="zh-CN" dirty="0"/>
          </a:p>
          <a:p>
            <a:pPr marL="0" indent="0">
              <a:buNone/>
            </a:pPr>
            <a:r>
              <a:rPr lang="en-US" altLang="zh-CN" dirty="0"/>
              <a:t>     </a:t>
            </a:r>
            <a:r>
              <a:rPr lang="zh-CN" altLang="en-US" dirty="0"/>
              <a:t>作为成员，在进行开发的时候发现了自己在</a:t>
            </a:r>
            <a:r>
              <a:rPr lang="en-US" altLang="zh-CN" dirty="0"/>
              <a:t>C++</a:t>
            </a:r>
            <a:r>
              <a:rPr lang="zh-CN" altLang="en-US" dirty="0"/>
              <a:t>的知识上还有很多很多的空缺，但也通过这个过程巩固了很多知识点，果然是只有运用所学的知识去实战，才能真正的掌握。在应用</a:t>
            </a:r>
            <a:r>
              <a:rPr lang="en-US" altLang="zh-CN" dirty="0"/>
              <a:t>git</a:t>
            </a:r>
            <a:r>
              <a:rPr lang="zh-CN" altLang="en-US" dirty="0"/>
              <a:t>进行合代码的过程中，也是屡错屡战，从一开始的不敢用，到后来用得游刃有余，觉得虽然花了不少时间研究它，但还是很值得的。这个过程中发现并不仅仅只是自己在码代码，是整个团队在进行这件事，自己的混乱带来的是整个团队的混乱。</a:t>
            </a:r>
            <a:endParaRPr lang="en-US" altLang="zh-CN" dirty="0"/>
          </a:p>
          <a:p>
            <a:pPr marL="0" indent="0">
              <a:buNone/>
            </a:pPr>
            <a:endParaRPr lang="en-US" altLang="zh-CN" dirty="0"/>
          </a:p>
          <a:p>
            <a:pPr marL="0" indent="0">
              <a:buNone/>
            </a:pPr>
            <a:r>
              <a:rPr lang="en-US" altLang="zh-CN" dirty="0"/>
              <a:t>3. Debug</a:t>
            </a:r>
            <a:r>
              <a:rPr lang="zh-CN" altLang="en-US" dirty="0"/>
              <a:t>真是一个焦头烂额的时期，记得</a:t>
            </a:r>
            <a:r>
              <a:rPr lang="en-US" altLang="zh-CN" dirty="0"/>
              <a:t>29</a:t>
            </a:r>
            <a:r>
              <a:rPr lang="zh-CN" altLang="en-US" dirty="0"/>
              <a:t>的晚上，我对着一玩程序就崩溃的游戏，简直人也要崩溃了，第二天大家几乎都没离开过实验室，到下午结束的时候，终于解决好多</a:t>
            </a:r>
            <a:r>
              <a:rPr lang="en-US" altLang="zh-CN" dirty="0"/>
              <a:t>bug</a:t>
            </a:r>
            <a:r>
              <a:rPr lang="zh-CN" altLang="en-US" dirty="0"/>
              <a:t>，可以运行可以玩耍，那时候简直要喜极而泣。</a:t>
            </a: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10"/>
          </p:nvPr>
        </p:nvSpPr>
        <p:spPr/>
        <p:txBody>
          <a:bodyPr/>
          <a:lstStyle/>
          <a:p>
            <a:fld id="{6D41E829-E778-4F59-A9C1-3FBFD41D3B9C}" type="slidenum">
              <a:rPr lang="zh-CN" altLang="en-US" smtClean="0"/>
              <a:t>14</a:t>
            </a:fld>
            <a:endParaRPr lang="zh-CN" altLang="en-US"/>
          </a:p>
        </p:txBody>
      </p:sp>
    </p:spTree>
    <p:extLst>
      <p:ext uri="{BB962C8B-B14F-4D97-AF65-F5344CB8AC3E}">
        <p14:creationId xmlns:p14="http://schemas.microsoft.com/office/powerpoint/2010/main" val="1258306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EB1ADCCD-3B31-4913-850C-9A91817A2EF1}" type="datetimeFigureOut">
              <a:rPr lang="zh-CN" altLang="en-US"/>
              <a:pPr/>
              <a:t>2017/9/1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BFA1F8B-66E8-4EEE-B958-9085DAB3B0B1}" type="slidenum">
              <a:rPr lang="zh-CN" altLang="en-US"/>
              <a:pPr/>
              <a:t>‹#›</a:t>
            </a:fld>
            <a:endParaRPr lang="zh-CN" altLang="en-US"/>
          </a:p>
        </p:txBody>
      </p:sp>
    </p:spTree>
    <p:extLst>
      <p:ext uri="{BB962C8B-B14F-4D97-AF65-F5344CB8AC3E}">
        <p14:creationId xmlns:p14="http://schemas.microsoft.com/office/powerpoint/2010/main" val="390822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41CD85F-B782-4E67-B4D3-4BAEC7337AB9}" type="datetimeFigureOut">
              <a:rPr lang="zh-CN" altLang="en-US"/>
              <a:pPr/>
              <a:t>2017/9/1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C834EF2-B15A-4D98-A7FE-C91FF5E76D57}" type="slidenum">
              <a:rPr lang="zh-CN" altLang="en-US"/>
              <a:pPr/>
              <a:t>‹#›</a:t>
            </a:fld>
            <a:endParaRPr lang="zh-CN" altLang="en-US"/>
          </a:p>
        </p:txBody>
      </p:sp>
    </p:spTree>
    <p:extLst>
      <p:ext uri="{BB962C8B-B14F-4D97-AF65-F5344CB8AC3E}">
        <p14:creationId xmlns:p14="http://schemas.microsoft.com/office/powerpoint/2010/main" val="49148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E5A0D38-C4CB-4FCF-BDAA-8B625965E37C}" type="datetimeFigureOut">
              <a:rPr lang="zh-CN" altLang="en-US"/>
              <a:pPr/>
              <a:t>2017/9/1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1EBDC1E-7F16-418F-BB3B-2DA5F6AA5B5A}" type="slidenum">
              <a:rPr lang="zh-CN" altLang="en-US"/>
              <a:pPr/>
              <a:t>‹#›</a:t>
            </a:fld>
            <a:endParaRPr lang="zh-CN" altLang="en-US"/>
          </a:p>
        </p:txBody>
      </p:sp>
    </p:spTree>
    <p:extLst>
      <p:ext uri="{BB962C8B-B14F-4D97-AF65-F5344CB8AC3E}">
        <p14:creationId xmlns:p14="http://schemas.microsoft.com/office/powerpoint/2010/main" val="2053518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8A73005-F134-44DC-9C6A-6E6B969EFF85}" type="datetimeFigureOut">
              <a:rPr lang="zh-CN" altLang="en-US"/>
              <a:pPr/>
              <a:t>2017/9/1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8DBBED3-9715-4D97-84CB-E388A8B2AD34}" type="slidenum">
              <a:rPr lang="zh-CN" altLang="en-US"/>
              <a:pPr/>
              <a:t>‹#›</a:t>
            </a:fld>
            <a:endParaRPr lang="zh-CN" altLang="en-US"/>
          </a:p>
        </p:txBody>
      </p:sp>
    </p:spTree>
    <p:extLst>
      <p:ext uri="{BB962C8B-B14F-4D97-AF65-F5344CB8AC3E}">
        <p14:creationId xmlns:p14="http://schemas.microsoft.com/office/powerpoint/2010/main" val="321563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46251A1-55BC-4AA3-B216-B50DC9C9669D}" type="datetimeFigureOut">
              <a:rPr lang="zh-CN" altLang="en-US"/>
              <a:pPr/>
              <a:t>2017/9/1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7AE2E9F-8D6A-4C9F-BC1B-3A712C90E424}" type="slidenum">
              <a:rPr lang="zh-CN" altLang="en-US"/>
              <a:pPr/>
              <a:t>‹#›</a:t>
            </a:fld>
            <a:endParaRPr lang="zh-CN" altLang="en-US"/>
          </a:p>
        </p:txBody>
      </p:sp>
    </p:spTree>
    <p:extLst>
      <p:ext uri="{BB962C8B-B14F-4D97-AF65-F5344CB8AC3E}">
        <p14:creationId xmlns:p14="http://schemas.microsoft.com/office/powerpoint/2010/main" val="2214100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66DBEE7F-FE86-4968-8582-F79F833B1170}" type="datetimeFigureOut">
              <a:rPr lang="zh-CN" altLang="en-US"/>
              <a:pPr/>
              <a:t>2017/9/1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41F5C01-DE45-4856-AAF0-74FEFFC1EC04}" type="slidenum">
              <a:rPr lang="zh-CN" altLang="en-US"/>
              <a:pPr/>
              <a:t>‹#›</a:t>
            </a:fld>
            <a:endParaRPr lang="zh-CN" altLang="en-US"/>
          </a:p>
        </p:txBody>
      </p:sp>
    </p:spTree>
    <p:extLst>
      <p:ext uri="{BB962C8B-B14F-4D97-AF65-F5344CB8AC3E}">
        <p14:creationId xmlns:p14="http://schemas.microsoft.com/office/powerpoint/2010/main" val="117130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0D53F263-D7D1-47CA-A1C3-D1F564C7E75E}" type="datetimeFigureOut">
              <a:rPr lang="zh-CN" altLang="en-US"/>
              <a:pPr/>
              <a:t>2017/9/1</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CB2FEB5E-B92A-4C6C-84CB-79BE7EF349A1}" type="slidenum">
              <a:rPr lang="zh-CN" altLang="en-US"/>
              <a:pPr/>
              <a:t>‹#›</a:t>
            </a:fld>
            <a:endParaRPr lang="zh-CN" altLang="en-US"/>
          </a:p>
        </p:txBody>
      </p:sp>
    </p:spTree>
    <p:extLst>
      <p:ext uri="{BB962C8B-B14F-4D97-AF65-F5344CB8AC3E}">
        <p14:creationId xmlns:p14="http://schemas.microsoft.com/office/powerpoint/2010/main" val="319059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92CEB501-7BA5-434A-8F43-1E0B3D131C1C}" type="datetimeFigureOut">
              <a:rPr lang="zh-CN" altLang="en-US"/>
              <a:pPr/>
              <a:t>2017/9/1</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32D67E8-39FC-44F5-9A3E-439056A7681B}" type="slidenum">
              <a:rPr lang="zh-CN" altLang="en-US"/>
              <a:pPr/>
              <a:t>‹#›</a:t>
            </a:fld>
            <a:endParaRPr lang="zh-CN" altLang="en-US"/>
          </a:p>
        </p:txBody>
      </p:sp>
    </p:spTree>
    <p:extLst>
      <p:ext uri="{BB962C8B-B14F-4D97-AF65-F5344CB8AC3E}">
        <p14:creationId xmlns:p14="http://schemas.microsoft.com/office/powerpoint/2010/main" val="244575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13F11EB-EE22-4A29-ACE1-B37D2B8B666D}" type="datetimeFigureOut">
              <a:rPr lang="zh-CN" altLang="en-US"/>
              <a:pPr/>
              <a:t>2017/9/1</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72475C6-AC50-43A7-A36F-F1E13AC0D3F1}" type="slidenum">
              <a:rPr lang="zh-CN" altLang="en-US"/>
              <a:pPr/>
              <a:t>‹#›</a:t>
            </a:fld>
            <a:endParaRPr lang="zh-CN" altLang="en-US"/>
          </a:p>
        </p:txBody>
      </p:sp>
    </p:spTree>
    <p:extLst>
      <p:ext uri="{BB962C8B-B14F-4D97-AF65-F5344CB8AC3E}">
        <p14:creationId xmlns:p14="http://schemas.microsoft.com/office/powerpoint/2010/main" val="366555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794413AB-8A7F-47B7-9F4B-63F701D167FB}" type="datetimeFigureOut">
              <a:rPr lang="zh-CN" altLang="en-US"/>
              <a:pPr/>
              <a:t>2017/9/1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C2FCB426-5FEE-4C92-B57B-786DCBD61086}" type="slidenum">
              <a:rPr lang="zh-CN" altLang="en-US"/>
              <a:pPr/>
              <a:t>‹#›</a:t>
            </a:fld>
            <a:endParaRPr lang="zh-CN" altLang="en-US"/>
          </a:p>
        </p:txBody>
      </p:sp>
    </p:spTree>
    <p:extLst>
      <p:ext uri="{BB962C8B-B14F-4D97-AF65-F5344CB8AC3E}">
        <p14:creationId xmlns:p14="http://schemas.microsoft.com/office/powerpoint/2010/main" val="414447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3FA4E6D2-DBB4-4C3E-BC53-A513FDEF5863}" type="datetimeFigureOut">
              <a:rPr lang="zh-CN" altLang="en-US"/>
              <a:pPr/>
              <a:t>2017/9/1</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C8BE555-BE3B-4BEA-A659-667DFF6F0C67}" type="slidenum">
              <a:rPr lang="zh-CN" altLang="en-US"/>
              <a:pPr/>
              <a:t>‹#›</a:t>
            </a:fld>
            <a:endParaRPr lang="zh-CN" altLang="en-US"/>
          </a:p>
        </p:txBody>
      </p:sp>
    </p:spTree>
    <p:extLst>
      <p:ext uri="{BB962C8B-B14F-4D97-AF65-F5344CB8AC3E}">
        <p14:creationId xmlns:p14="http://schemas.microsoft.com/office/powerpoint/2010/main" val="1790059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E3E7A53D-89A3-400E-B941-2ECC2A9F2E01}" type="datetimeFigureOut">
              <a:rPr lang="zh-CN" altLang="en-US"/>
              <a:pPr/>
              <a:t>2017/9/1</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C6DAAB17-CBCA-4491-BEC2-DCA1B4FC216E}"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29.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8.png"/><Relationship Id="rId7"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8.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29.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8.png"/><Relationship Id="rId7" Type="http://schemas.openxmlformats.org/officeDocument/2006/relationships/image" Target="../media/image6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29.png"/><Relationship Id="rId9"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8.png"/><Relationship Id="rId7" Type="http://schemas.openxmlformats.org/officeDocument/2006/relationships/image" Target="../media/image7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9.png"/><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75"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76" name="图片 3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9982" y="1017332"/>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78"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0"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1"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4" name="矩形 19"/>
          <p:cNvSpPr>
            <a:spLocks noChangeArrowheads="1"/>
          </p:cNvSpPr>
          <p:nvPr/>
        </p:nvSpPr>
        <p:spPr bwMode="auto">
          <a:xfrm>
            <a:off x="3927476" y="1344613"/>
            <a:ext cx="4310062"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sp>
        <p:nvSpPr>
          <p:cNvPr id="3085" name="矩形 21"/>
          <p:cNvSpPr>
            <a:spLocks noChangeArrowheads="1"/>
          </p:cNvSpPr>
          <p:nvPr/>
        </p:nvSpPr>
        <p:spPr bwMode="auto">
          <a:xfrm>
            <a:off x="4419595" y="3743107"/>
            <a:ext cx="34275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zh-CN" altLang="en-US" sz="3600" b="1" dirty="0">
                <a:solidFill>
                  <a:schemeClr val="bg1"/>
                </a:solidFill>
                <a:effectLst>
                  <a:outerShdw blurRad="38100" dist="38100" dir="2700000" algn="tl">
                    <a:srgbClr val="C0C0C0"/>
                  </a:outerShdw>
                </a:effectLst>
                <a:latin typeface="经典综艺体繁" panose="02010609000101010101" pitchFamily="49" charset="-122"/>
                <a:ea typeface="经典综艺体繁" panose="02010609000101010101" pitchFamily="49" charset="-122"/>
                <a:cs typeface="经典综艺体繁" panose="02010609000101010101" pitchFamily="49" charset="-122"/>
              </a:rPr>
              <a:t>飞行射击类游戏</a:t>
            </a:r>
            <a:endParaRPr lang="zh-CN" altLang="en-US" sz="2800" dirty="0">
              <a:solidFill>
                <a:schemeClr val="bg1"/>
              </a:solidFill>
              <a:effectLst>
                <a:outerShdw blurRad="38100" dist="38100" dir="2700000" algn="tl">
                  <a:srgbClr val="C0C0C0"/>
                </a:outerShdw>
              </a:effectLst>
              <a:latin typeface="经典综艺体繁" panose="02010609000101010101" pitchFamily="49" charset="-122"/>
              <a:ea typeface="经典综艺体繁" panose="02010609000101010101" pitchFamily="49" charset="-122"/>
              <a:cs typeface="经典综艺体繁" panose="02010609000101010101" pitchFamily="49" charset="-122"/>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pic>
        <p:nvPicPr>
          <p:cNvPr id="3088" name="图片 2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 name="文本框 2"/>
          <p:cNvSpPr txBox="1"/>
          <p:nvPr/>
        </p:nvSpPr>
        <p:spPr>
          <a:xfrm>
            <a:off x="3916024" y="1711069"/>
            <a:ext cx="4434682" cy="1200329"/>
          </a:xfrm>
          <a:prstGeom prst="rect">
            <a:avLst/>
          </a:prstGeom>
          <a:noFill/>
        </p:spPr>
        <p:txBody>
          <a:bodyPr wrap="square" rtlCol="0">
            <a:spAutoFit/>
          </a:bodyPr>
          <a:lstStyle/>
          <a:p>
            <a:r>
              <a:rPr lang="en-US" altLang="zh-CN" sz="7200" dirty="0">
                <a:solidFill>
                  <a:srgbClr val="CBCED1"/>
                </a:solidFill>
                <a:latin typeface="微软雅黑" panose="020B0503020204020204" pitchFamily="34" charset="-122"/>
                <a:ea typeface="微软雅黑" panose="020B0503020204020204" pitchFamily="34" charset="-122"/>
              </a:rPr>
              <a:t>WarPlane</a:t>
            </a:r>
            <a:endParaRPr lang="zh-CN" altLang="en-US" sz="7200" dirty="0">
              <a:solidFill>
                <a:srgbClr val="CBCED1"/>
              </a:solidFill>
              <a:latin typeface="微软雅黑" panose="020B0503020204020204" pitchFamily="34" charset="-122"/>
              <a:ea typeface="微软雅黑" panose="020B0503020204020204"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nodeType="afterGroup">
                            <p:stCondLst>
                              <p:cond delay="330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75" grpId="0" animBg="1" autoUpdateAnimBg="0"/>
      <p:bldP spid="3077" grpId="0" animBg="1" autoUpdateAnimBg="0"/>
      <p:bldP spid="3078" grpId="0" animBg="1"/>
      <p:bldP spid="3079" grpId="0" animBg="1" autoUpdateAnimBg="0"/>
      <p:bldP spid="3080" grpId="0" animBg="1" autoUpdateAnimBg="0"/>
      <p:bldP spid="3081" grpId="0" animBg="1" autoUpdateAnimBg="0"/>
      <p:bldP spid="3085"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2400" b="1" dirty="0">
                <a:solidFill>
                  <a:srgbClr val="132F55"/>
                </a:solidFill>
                <a:latin typeface="华文细黑" pitchFamily="2" charset="-122"/>
                <a:ea typeface="华文细黑" pitchFamily="2" charset="-122"/>
              </a:rPr>
              <a:t>02</a:t>
            </a:r>
            <a:endParaRPr lang="zh-CN" altLang="en-US" sz="2400" b="1" dirty="0">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 name="文本框 1">
            <a:extLst>
              <a:ext uri="{FF2B5EF4-FFF2-40B4-BE49-F238E27FC236}">
                <a16:creationId xmlns:a16="http://schemas.microsoft.com/office/drawing/2014/main" id="{5647DCFC-826B-4214-86A6-A449D595213D}"/>
              </a:ext>
            </a:extLst>
          </p:cNvPr>
          <p:cNvSpPr txBox="1"/>
          <p:nvPr/>
        </p:nvSpPr>
        <p:spPr>
          <a:xfrm>
            <a:off x="1172665" y="323660"/>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游戏模式</a:t>
            </a:r>
          </a:p>
        </p:txBody>
      </p:sp>
      <p:grpSp>
        <p:nvGrpSpPr>
          <p:cNvPr id="31" name="组合 33">
            <a:extLst>
              <a:ext uri="{FF2B5EF4-FFF2-40B4-BE49-F238E27FC236}">
                <a16:creationId xmlns:a16="http://schemas.microsoft.com/office/drawing/2014/main" id="{4679DA7A-B821-40F0-AE7E-F9CC9EA364FE}"/>
              </a:ext>
            </a:extLst>
          </p:cNvPr>
          <p:cNvGrpSpPr>
            <a:grpSpLocks/>
          </p:cNvGrpSpPr>
          <p:nvPr/>
        </p:nvGrpSpPr>
        <p:grpSpPr bwMode="auto">
          <a:xfrm>
            <a:off x="847725" y="2666576"/>
            <a:ext cx="619125" cy="619125"/>
            <a:chOff x="0" y="0"/>
            <a:chExt cx="619264" cy="619264"/>
          </a:xfrm>
        </p:grpSpPr>
        <p:sp>
          <p:nvSpPr>
            <p:cNvPr id="32" name="椭圆 16">
              <a:extLst>
                <a:ext uri="{FF2B5EF4-FFF2-40B4-BE49-F238E27FC236}">
                  <a16:creationId xmlns:a16="http://schemas.microsoft.com/office/drawing/2014/main" id="{31C9C884-F5B2-451E-8E96-29D8AA741955}"/>
                </a:ext>
              </a:extLst>
            </p:cNvPr>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3" name="Freeform 11">
              <a:extLst>
                <a:ext uri="{FF2B5EF4-FFF2-40B4-BE49-F238E27FC236}">
                  <a16:creationId xmlns:a16="http://schemas.microsoft.com/office/drawing/2014/main" id="{D80CBDAE-1386-4191-A29B-6EE3B91C108F}"/>
                </a:ext>
              </a:extLst>
            </p:cNvPr>
            <p:cNvSpPr>
              <a:spLocks noEditPoints="1"/>
            </p:cNvSpPr>
            <p:nvPr/>
          </p:nvSpPr>
          <p:spPr bwMode="auto">
            <a:xfrm>
              <a:off x="117160" y="171096"/>
              <a:ext cx="384943" cy="325195"/>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 name="组合 34">
            <a:extLst>
              <a:ext uri="{FF2B5EF4-FFF2-40B4-BE49-F238E27FC236}">
                <a16:creationId xmlns:a16="http://schemas.microsoft.com/office/drawing/2014/main" id="{47A55CF0-08DF-4694-BB70-5A8BBD6F1222}"/>
              </a:ext>
            </a:extLst>
          </p:cNvPr>
          <p:cNvGrpSpPr>
            <a:grpSpLocks/>
          </p:cNvGrpSpPr>
          <p:nvPr/>
        </p:nvGrpSpPr>
        <p:grpSpPr bwMode="auto">
          <a:xfrm>
            <a:off x="1807429" y="1272722"/>
            <a:ext cx="619125" cy="619125"/>
            <a:chOff x="0" y="0"/>
            <a:chExt cx="619264" cy="619264"/>
          </a:xfrm>
        </p:grpSpPr>
        <p:sp>
          <p:nvSpPr>
            <p:cNvPr id="35" name="椭圆 5">
              <a:extLst>
                <a:ext uri="{FF2B5EF4-FFF2-40B4-BE49-F238E27FC236}">
                  <a16:creationId xmlns:a16="http://schemas.microsoft.com/office/drawing/2014/main" id="{F13AD5FA-0408-40A5-8A34-8501ACF4ECD8}"/>
                </a:ext>
              </a:extLst>
            </p:cNvPr>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36" name="组合 20">
              <a:extLst>
                <a:ext uri="{FF2B5EF4-FFF2-40B4-BE49-F238E27FC236}">
                  <a16:creationId xmlns:a16="http://schemas.microsoft.com/office/drawing/2014/main" id="{EA48C9E5-2F9C-4ADD-A974-86ED2205CE29}"/>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8101" y="96923"/>
              <a:ext cx="402426" cy="384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37" name="组合 13">
            <a:extLst>
              <a:ext uri="{FF2B5EF4-FFF2-40B4-BE49-F238E27FC236}">
                <a16:creationId xmlns:a16="http://schemas.microsoft.com/office/drawing/2014/main" id="{CD86D3ED-F820-4F0A-ADDE-2C4412084AFD}"/>
              </a:ext>
            </a:extLst>
          </p:cNvPr>
          <p:cNvGrpSpPr>
            <a:grpSpLocks/>
          </p:cNvGrpSpPr>
          <p:nvPr/>
        </p:nvGrpSpPr>
        <p:grpSpPr bwMode="auto">
          <a:xfrm>
            <a:off x="1807429" y="4179770"/>
            <a:ext cx="619125" cy="619125"/>
            <a:chOff x="0" y="0"/>
            <a:chExt cx="619264" cy="619264"/>
          </a:xfrm>
        </p:grpSpPr>
        <p:sp>
          <p:nvSpPr>
            <p:cNvPr id="38" name="椭圆 17">
              <a:extLst>
                <a:ext uri="{FF2B5EF4-FFF2-40B4-BE49-F238E27FC236}">
                  <a16:creationId xmlns:a16="http://schemas.microsoft.com/office/drawing/2014/main" id="{453C59F3-DD8F-44B2-91CC-B835C6891D83}"/>
                </a:ext>
              </a:extLst>
            </p:cNvPr>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39" name="组合 25">
              <a:extLst>
                <a:ext uri="{FF2B5EF4-FFF2-40B4-BE49-F238E27FC236}">
                  <a16:creationId xmlns:a16="http://schemas.microsoft.com/office/drawing/2014/main" id="{3CD262B0-BAC6-4FC2-BE71-7CBC12D77C1B}"/>
                </a:ext>
              </a:extLst>
            </p:cNvPr>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5158" y="133507"/>
              <a:ext cx="347550" cy="34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43" name="文本框 35">
            <a:extLst>
              <a:ext uri="{FF2B5EF4-FFF2-40B4-BE49-F238E27FC236}">
                <a16:creationId xmlns:a16="http://schemas.microsoft.com/office/drawing/2014/main" id="{8A3FAA92-8F58-458F-A6F4-793DF6FDF713}"/>
              </a:ext>
            </a:extLst>
          </p:cNvPr>
          <p:cNvSpPr txBox="1">
            <a:spLocks noChangeArrowheads="1"/>
          </p:cNvSpPr>
          <p:nvPr/>
        </p:nvSpPr>
        <p:spPr bwMode="auto">
          <a:xfrm>
            <a:off x="2412267" y="1406199"/>
            <a:ext cx="26877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zh-CN" altLang="en-US" sz="1600" b="1" dirty="0">
                <a:solidFill>
                  <a:schemeClr val="bg1"/>
                </a:solidFill>
                <a:latin typeface="微软雅黑" panose="020B0503020204020204" pitchFamily="34" charset="-122"/>
                <a:ea typeface="微软雅黑" panose="020B0503020204020204" pitchFamily="34" charset="-122"/>
                <a:cs typeface="Arial" pitchFamily="34" charset="0"/>
              </a:rPr>
              <a:t>机身、机翼、机尾三类部件</a:t>
            </a:r>
          </a:p>
        </p:txBody>
      </p:sp>
      <p:sp>
        <p:nvSpPr>
          <p:cNvPr id="45" name="文本框 39">
            <a:extLst>
              <a:ext uri="{FF2B5EF4-FFF2-40B4-BE49-F238E27FC236}">
                <a16:creationId xmlns:a16="http://schemas.microsoft.com/office/drawing/2014/main" id="{E7A2725A-1B1B-40E2-8323-4318E7678B16}"/>
              </a:ext>
            </a:extLst>
          </p:cNvPr>
          <p:cNvSpPr txBox="1">
            <a:spLocks noChangeArrowheads="1"/>
          </p:cNvSpPr>
          <p:nvPr/>
        </p:nvSpPr>
        <p:spPr bwMode="auto">
          <a:xfrm>
            <a:off x="1466850" y="2839736"/>
            <a:ext cx="2239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zh-CN" altLang="en-US" b="1" dirty="0">
                <a:solidFill>
                  <a:schemeClr val="bg1"/>
                </a:solidFill>
                <a:latin typeface="微软雅黑" panose="020B0503020204020204" pitchFamily="34" charset="-122"/>
                <a:ea typeface="微软雅黑" panose="020B0503020204020204" pitchFamily="34" charset="-122"/>
                <a:cs typeface="Arial" pitchFamily="34" charset="0"/>
              </a:rPr>
              <a:t>点击装载部件</a:t>
            </a:r>
          </a:p>
        </p:txBody>
      </p:sp>
      <p:sp>
        <p:nvSpPr>
          <p:cNvPr id="51" name="矩形 4">
            <a:extLst>
              <a:ext uri="{FF2B5EF4-FFF2-40B4-BE49-F238E27FC236}">
                <a16:creationId xmlns:a16="http://schemas.microsoft.com/office/drawing/2014/main" id="{BB689FBB-8851-4B7F-983A-0AD55055204D}"/>
              </a:ext>
            </a:extLst>
          </p:cNvPr>
          <p:cNvSpPr>
            <a:spLocks noChangeArrowheads="1"/>
          </p:cNvSpPr>
          <p:nvPr/>
        </p:nvSpPr>
        <p:spPr bwMode="auto">
          <a:xfrm>
            <a:off x="-4762" y="5105400"/>
            <a:ext cx="12192000" cy="1752600"/>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3200" dirty="0">
                <a:solidFill>
                  <a:srgbClr val="1E6991"/>
                </a:solidFill>
                <a:latin typeface="微软雅黑" panose="020B0503020204020204" pitchFamily="34" charset="-122"/>
                <a:ea typeface="微软雅黑" panose="020B0503020204020204" pitchFamily="34" charset="-122"/>
              </a:rPr>
              <a:t>战 机 仓 库</a:t>
            </a:r>
          </a:p>
        </p:txBody>
      </p:sp>
      <p:sp>
        <p:nvSpPr>
          <p:cNvPr id="52" name="文本框 39">
            <a:extLst>
              <a:ext uri="{FF2B5EF4-FFF2-40B4-BE49-F238E27FC236}">
                <a16:creationId xmlns:a16="http://schemas.microsoft.com/office/drawing/2014/main" id="{A5A46AF1-3EE4-49DD-9E88-692DBE739683}"/>
              </a:ext>
            </a:extLst>
          </p:cNvPr>
          <p:cNvSpPr txBox="1">
            <a:spLocks noChangeArrowheads="1"/>
          </p:cNvSpPr>
          <p:nvPr/>
        </p:nvSpPr>
        <p:spPr bwMode="auto">
          <a:xfrm>
            <a:off x="2480963" y="4290832"/>
            <a:ext cx="2239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zh-CN" altLang="en-US" b="1" dirty="0">
                <a:solidFill>
                  <a:schemeClr val="bg1"/>
                </a:solidFill>
                <a:latin typeface="微软雅黑" panose="020B0503020204020204" pitchFamily="34" charset="-122"/>
                <a:ea typeface="微软雅黑" panose="020B0503020204020204" pitchFamily="34" charset="-122"/>
                <a:cs typeface="Arial" pitchFamily="34" charset="0"/>
              </a:rPr>
              <a:t>查看战机信息</a:t>
            </a:r>
          </a:p>
        </p:txBody>
      </p:sp>
      <p:pic>
        <p:nvPicPr>
          <p:cNvPr id="4" name="图片 3">
            <a:extLst>
              <a:ext uri="{FF2B5EF4-FFF2-40B4-BE49-F238E27FC236}">
                <a16:creationId xmlns:a16="http://schemas.microsoft.com/office/drawing/2014/main" id="{9A059928-2098-485E-8899-A801444D3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5766" y="1021628"/>
            <a:ext cx="3277437" cy="3970633"/>
          </a:xfrm>
          <a:prstGeom prst="rect">
            <a:avLst/>
          </a:prstGeom>
        </p:spPr>
      </p:pic>
      <p:pic>
        <p:nvPicPr>
          <p:cNvPr id="6" name="图片 5">
            <a:extLst>
              <a:ext uri="{FF2B5EF4-FFF2-40B4-BE49-F238E27FC236}">
                <a16:creationId xmlns:a16="http://schemas.microsoft.com/office/drawing/2014/main" id="{063E7211-E2AF-445E-93AE-7BCFEEAFF3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0027" y="1036638"/>
            <a:ext cx="3289008" cy="3955624"/>
          </a:xfrm>
          <a:prstGeom prst="rect">
            <a:avLst/>
          </a:prstGeom>
        </p:spPr>
      </p:pic>
    </p:spTree>
    <p:extLst>
      <p:ext uri="{BB962C8B-B14F-4D97-AF65-F5344CB8AC3E}">
        <p14:creationId xmlns:p14="http://schemas.microsoft.com/office/powerpoint/2010/main" val="17396296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000"/>
                            </p:stCondLst>
                            <p:childTnLst>
                              <p:par>
                                <p:cTn id="21" presetID="23" presetClass="entr" presetSubtype="16"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fltVal val="0"/>
                                          </p:val>
                                        </p:tav>
                                        <p:tav tm="100000">
                                          <p:val>
                                            <p:strVal val="#ppt_w"/>
                                          </p:val>
                                        </p:tav>
                                      </p:tavLst>
                                    </p:anim>
                                    <p:anim calcmode="lin" valueType="num">
                                      <p:cBhvr>
                                        <p:cTn id="24" dur="500" fill="hold"/>
                                        <p:tgtEl>
                                          <p:spTgt spid="37"/>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50"/>
                                        <p:tgtEl>
                                          <p:spTgt spid="6"/>
                                        </p:tgtEl>
                                      </p:cBhvr>
                                    </p:animEffect>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5" grpId="0" autoUpdateAnimBg="0"/>
      <p:bldP spid="51" grpId="0" animBg="1" autoUpdateAnimBg="0"/>
      <p:bldP spid="5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2400" b="1" dirty="0">
                <a:solidFill>
                  <a:srgbClr val="132F55"/>
                </a:solidFill>
                <a:latin typeface="华文细黑" pitchFamily="2" charset="-122"/>
                <a:ea typeface="华文细黑" pitchFamily="2" charset="-122"/>
              </a:rPr>
              <a:t>02</a:t>
            </a:r>
            <a:endParaRPr lang="zh-CN" altLang="en-US" sz="2400" b="1" dirty="0">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 name="文本框 1">
            <a:extLst>
              <a:ext uri="{FF2B5EF4-FFF2-40B4-BE49-F238E27FC236}">
                <a16:creationId xmlns:a16="http://schemas.microsoft.com/office/drawing/2014/main" id="{5647DCFC-826B-4214-86A6-A449D595213D}"/>
              </a:ext>
            </a:extLst>
          </p:cNvPr>
          <p:cNvSpPr txBox="1"/>
          <p:nvPr/>
        </p:nvSpPr>
        <p:spPr>
          <a:xfrm>
            <a:off x="1172665" y="323660"/>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游戏模式</a:t>
            </a:r>
          </a:p>
        </p:txBody>
      </p:sp>
      <p:sp>
        <p:nvSpPr>
          <p:cNvPr id="51" name="矩形 4">
            <a:extLst>
              <a:ext uri="{FF2B5EF4-FFF2-40B4-BE49-F238E27FC236}">
                <a16:creationId xmlns:a16="http://schemas.microsoft.com/office/drawing/2014/main" id="{BB689FBB-8851-4B7F-983A-0AD55055204D}"/>
              </a:ext>
            </a:extLst>
          </p:cNvPr>
          <p:cNvSpPr>
            <a:spLocks noChangeArrowheads="1"/>
          </p:cNvSpPr>
          <p:nvPr/>
        </p:nvSpPr>
        <p:spPr bwMode="auto">
          <a:xfrm>
            <a:off x="-4762" y="5105400"/>
            <a:ext cx="12192000" cy="1752600"/>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3200" dirty="0">
                <a:solidFill>
                  <a:srgbClr val="1E6991"/>
                </a:solidFill>
                <a:latin typeface="微软雅黑" panose="020B0503020204020204" pitchFamily="34" charset="-122"/>
                <a:ea typeface="微软雅黑" panose="020B0503020204020204" pitchFamily="34" charset="-122"/>
              </a:rPr>
              <a:t>存档界面</a:t>
            </a:r>
          </a:p>
        </p:txBody>
      </p:sp>
      <p:pic>
        <p:nvPicPr>
          <p:cNvPr id="4" name="图片 3">
            <a:extLst>
              <a:ext uri="{FF2B5EF4-FFF2-40B4-BE49-F238E27FC236}">
                <a16:creationId xmlns:a16="http://schemas.microsoft.com/office/drawing/2014/main" id="{15B13D04-A629-4073-A2E6-01CBD61C7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454" y="930517"/>
            <a:ext cx="3466755" cy="4117491"/>
          </a:xfrm>
          <a:prstGeom prst="rect">
            <a:avLst/>
          </a:prstGeom>
        </p:spPr>
      </p:pic>
    </p:spTree>
    <p:extLst>
      <p:ext uri="{BB962C8B-B14F-4D97-AF65-F5344CB8AC3E}">
        <p14:creationId xmlns:p14="http://schemas.microsoft.com/office/powerpoint/2010/main" val="20070272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6386" name="组合 40"/>
          <p:cNvGrpSpPr>
            <a:grpSpLocks/>
          </p:cNvGrpSpPr>
          <p:nvPr/>
        </p:nvGrpSpPr>
        <p:grpSpPr bwMode="auto">
          <a:xfrm>
            <a:off x="-136525" y="474663"/>
            <a:ext cx="12411075" cy="5784850"/>
            <a:chOff x="0" y="0"/>
            <a:chExt cx="12410868" cy="5784745"/>
          </a:xfrm>
        </p:grpSpPr>
        <p:sp>
          <p:nvSpPr>
            <p:cNvPr id="1638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6394" name="矩形 19"/>
          <p:cNvSpPr>
            <a:spLocks noChangeArrowheads="1"/>
          </p:cNvSpPr>
          <p:nvPr/>
        </p:nvSpPr>
        <p:spPr bwMode="auto">
          <a:xfrm>
            <a:off x="0" y="2066925"/>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639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639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640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640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6402" name="组合 5"/>
          <p:cNvGrpSpPr>
            <a:grpSpLocks/>
          </p:cNvGrpSpPr>
          <p:nvPr/>
        </p:nvGrpSpPr>
        <p:grpSpPr bwMode="auto">
          <a:xfrm>
            <a:off x="0" y="2414588"/>
            <a:ext cx="12192000" cy="1479550"/>
            <a:chOff x="0" y="0"/>
            <a:chExt cx="12192000" cy="1480457"/>
          </a:xfrm>
        </p:grpSpPr>
        <p:sp>
          <p:nvSpPr>
            <p:cNvPr id="1640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640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1640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16406" name="组合 74"/>
          <p:cNvGrpSpPr>
            <a:grpSpLocks/>
          </p:cNvGrpSpPr>
          <p:nvPr/>
        </p:nvGrpSpPr>
        <p:grpSpPr bwMode="auto">
          <a:xfrm>
            <a:off x="5475288" y="2524125"/>
            <a:ext cx="1247775" cy="1249363"/>
            <a:chOff x="0" y="0"/>
            <a:chExt cx="1248318" cy="1248318"/>
          </a:xfrm>
        </p:grpSpPr>
        <p:sp>
          <p:nvSpPr>
            <p:cNvPr id="1640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sp>
        <p:nvSpPr>
          <p:cNvPr id="34" name="文本框 67">
            <a:extLst>
              <a:ext uri="{FF2B5EF4-FFF2-40B4-BE49-F238E27FC236}">
                <a16:creationId xmlns:a16="http://schemas.microsoft.com/office/drawing/2014/main" id="{F7CA1556-2098-435A-BAA1-A59539B96E0E}"/>
              </a:ext>
            </a:extLst>
          </p:cNvPr>
          <p:cNvSpPr txBox="1">
            <a:spLocks noChangeArrowheads="1"/>
          </p:cNvSpPr>
          <p:nvPr/>
        </p:nvSpPr>
        <p:spPr bwMode="auto">
          <a:xfrm>
            <a:off x="4975940" y="3977343"/>
            <a:ext cx="22619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rgbClr val="FFFFFF"/>
                </a:solidFill>
                <a:latin typeface="微软雅黑" panose="020B0503020204020204" pitchFamily="34" charset="-122"/>
                <a:ea typeface="微软雅黑" panose="020B0503020204020204" pitchFamily="34" charset="-122"/>
                <a:cs typeface="Arial" pitchFamily="34" charset="0"/>
              </a:rPr>
              <a:t>游戏展示</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6406"/>
                                        </p:tgtEl>
                                        <p:attrNameLst>
                                          <p:attrName>style.visibility</p:attrName>
                                        </p:attrNameLst>
                                      </p:cBhvr>
                                      <p:to>
                                        <p:strVal val="visible"/>
                                      </p:to>
                                    </p:set>
                                    <p:anim calcmode="lin" valueType="num">
                                      <p:cBhvr>
                                        <p:cTn id="7" dur="500" fill="hold"/>
                                        <p:tgtEl>
                                          <p:spTgt spid="16406"/>
                                        </p:tgtEl>
                                        <p:attrNameLst>
                                          <p:attrName>ppt_w</p:attrName>
                                        </p:attrNameLst>
                                      </p:cBhvr>
                                      <p:tavLst>
                                        <p:tav tm="0">
                                          <p:val>
                                            <p:fltVal val="0"/>
                                          </p:val>
                                        </p:tav>
                                        <p:tav tm="100000">
                                          <p:val>
                                            <p:strVal val="#ppt_w"/>
                                          </p:val>
                                        </p:tav>
                                      </p:tavLst>
                                    </p:anim>
                                    <p:anim calcmode="lin" valueType="num">
                                      <p:cBhvr>
                                        <p:cTn id="8" dur="500" fill="hold"/>
                                        <p:tgtEl>
                                          <p:spTgt spid="1640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16402"/>
                                        </p:tgtEl>
                                        <p:attrNameLst>
                                          <p:attrName>style.visibility</p:attrName>
                                        </p:attrNameLst>
                                      </p:cBhvr>
                                      <p:to>
                                        <p:strVal val="visible"/>
                                      </p:to>
                                    </p:set>
                                    <p:animEffect transition="in" filter="barn(outVertical)">
                                      <p:cBhvr>
                                        <p:cTn id="12" dur="500"/>
                                        <p:tgtEl>
                                          <p:spTgt spid="16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21506" name="组合 40"/>
          <p:cNvGrpSpPr>
            <a:grpSpLocks/>
          </p:cNvGrpSpPr>
          <p:nvPr/>
        </p:nvGrpSpPr>
        <p:grpSpPr bwMode="auto">
          <a:xfrm>
            <a:off x="-136525" y="474663"/>
            <a:ext cx="12411075" cy="5784850"/>
            <a:chOff x="0" y="0"/>
            <a:chExt cx="12410868" cy="5784745"/>
          </a:xfrm>
        </p:grpSpPr>
        <p:sp>
          <p:nvSpPr>
            <p:cNvPr id="2150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21514" name="矩形 19"/>
          <p:cNvSpPr>
            <a:spLocks noChangeArrowheads="1"/>
          </p:cNvSpPr>
          <p:nvPr/>
        </p:nvSpPr>
        <p:spPr bwMode="auto">
          <a:xfrm>
            <a:off x="0" y="2066925"/>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151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2151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2152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2152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21522" name="组合 5"/>
          <p:cNvGrpSpPr>
            <a:grpSpLocks/>
          </p:cNvGrpSpPr>
          <p:nvPr/>
        </p:nvGrpSpPr>
        <p:grpSpPr bwMode="auto">
          <a:xfrm>
            <a:off x="0" y="2414588"/>
            <a:ext cx="12192000" cy="1479550"/>
            <a:chOff x="0" y="0"/>
            <a:chExt cx="12192000" cy="1480457"/>
          </a:xfrm>
        </p:grpSpPr>
        <p:sp>
          <p:nvSpPr>
            <p:cNvPr id="2152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152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152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21526" name="组合 74"/>
          <p:cNvGrpSpPr>
            <a:grpSpLocks/>
          </p:cNvGrpSpPr>
          <p:nvPr/>
        </p:nvGrpSpPr>
        <p:grpSpPr bwMode="auto">
          <a:xfrm>
            <a:off x="5475288" y="2524125"/>
            <a:ext cx="1247775" cy="1249363"/>
            <a:chOff x="0" y="0"/>
            <a:chExt cx="1248318" cy="1248318"/>
          </a:xfrm>
        </p:grpSpPr>
        <p:sp>
          <p:nvSpPr>
            <p:cNvPr id="2152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52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sp>
        <p:nvSpPr>
          <p:cNvPr id="28" name="文本框 67">
            <a:extLst>
              <a:ext uri="{FF2B5EF4-FFF2-40B4-BE49-F238E27FC236}">
                <a16:creationId xmlns:a16="http://schemas.microsoft.com/office/drawing/2014/main" id="{14FDD63A-1CFA-4915-9769-81F43E5CE532}"/>
              </a:ext>
            </a:extLst>
          </p:cNvPr>
          <p:cNvSpPr txBox="1">
            <a:spLocks noChangeArrowheads="1"/>
          </p:cNvSpPr>
          <p:nvPr/>
        </p:nvSpPr>
        <p:spPr bwMode="auto">
          <a:xfrm>
            <a:off x="4975940" y="3977343"/>
            <a:ext cx="22619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rgbClr val="FFFFFF"/>
                </a:solidFill>
                <a:latin typeface="微软雅黑" panose="020B0503020204020204" pitchFamily="34" charset="-122"/>
                <a:ea typeface="微软雅黑" panose="020B0503020204020204" pitchFamily="34" charset="-122"/>
                <a:cs typeface="Arial" pitchFamily="34" charset="0"/>
              </a:rPr>
              <a:t>经验与收获</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1526"/>
                                        </p:tgtEl>
                                        <p:attrNameLst>
                                          <p:attrName>style.visibility</p:attrName>
                                        </p:attrNameLst>
                                      </p:cBhvr>
                                      <p:to>
                                        <p:strVal val="visible"/>
                                      </p:to>
                                    </p:set>
                                    <p:anim calcmode="lin" valueType="num">
                                      <p:cBhvr>
                                        <p:cTn id="7" dur="500" fill="hold"/>
                                        <p:tgtEl>
                                          <p:spTgt spid="21526"/>
                                        </p:tgtEl>
                                        <p:attrNameLst>
                                          <p:attrName>ppt_w</p:attrName>
                                        </p:attrNameLst>
                                      </p:cBhvr>
                                      <p:tavLst>
                                        <p:tav tm="0">
                                          <p:val>
                                            <p:fltVal val="0"/>
                                          </p:val>
                                        </p:tav>
                                        <p:tav tm="100000">
                                          <p:val>
                                            <p:strVal val="#ppt_w"/>
                                          </p:val>
                                        </p:tav>
                                      </p:tavLst>
                                    </p:anim>
                                    <p:anim calcmode="lin" valueType="num">
                                      <p:cBhvr>
                                        <p:cTn id="8" dur="500" fill="hold"/>
                                        <p:tgtEl>
                                          <p:spTgt spid="2152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21522"/>
                                        </p:tgtEl>
                                        <p:attrNameLst>
                                          <p:attrName>style.visibility</p:attrName>
                                        </p:attrNameLst>
                                      </p:cBhvr>
                                      <p:to>
                                        <p:strVal val="visible"/>
                                      </p:to>
                                    </p:set>
                                    <p:animEffect transition="in" filter="barn(outVertical)">
                                      <p:cBhvr>
                                        <p:cTn id="12" dur="500"/>
                                        <p:tgtEl>
                                          <p:spTgt spid="21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41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741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7413"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04</a:t>
            </a:r>
            <a:endParaRPr lang="zh-CN" altLang="en-US" sz="2400" b="1" dirty="0">
              <a:solidFill>
                <a:srgbClr val="132F55"/>
              </a:solidFill>
              <a:latin typeface="华文细黑" pitchFamily="2" charset="-122"/>
              <a:ea typeface="华文细黑" pitchFamily="2" charset="-122"/>
            </a:endParaRPr>
          </a:p>
        </p:txBody>
      </p:sp>
      <p:cxnSp>
        <p:nvCxnSpPr>
          <p:cNvPr id="1741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7416" name="直接连接符 4"/>
          <p:cNvCxnSpPr>
            <a:cxnSpLocks noChangeShapeType="1"/>
            <a:endCxn id="17420" idx="2"/>
          </p:cNvCxnSpPr>
          <p:nvPr/>
        </p:nvCxnSpPr>
        <p:spPr bwMode="auto">
          <a:xfrm flipV="1">
            <a:off x="998538" y="4421188"/>
            <a:ext cx="2692400" cy="647700"/>
          </a:xfrm>
          <a:prstGeom prst="line">
            <a:avLst/>
          </a:prstGeom>
          <a:noFill/>
          <a:ln w="12700" cmpd="sng">
            <a:solidFill>
              <a:schemeClr val="bg1"/>
            </a:solidFill>
            <a:round/>
            <a:headEnd/>
            <a:tailEnd/>
          </a:ln>
          <a:extLst>
            <a:ext uri="{909E8E84-426E-40DD-AFC4-6F175D3DCCD1}">
              <a14:hiddenFill xmlns:a14="http://schemas.microsoft.com/office/drawing/2010/main">
                <a:noFill/>
              </a14:hiddenFill>
            </a:ext>
          </a:extLst>
        </p:spPr>
      </p:cxnSp>
      <p:cxnSp>
        <p:nvCxnSpPr>
          <p:cNvPr id="17417" name="直接连接符 17"/>
          <p:cNvCxnSpPr>
            <a:cxnSpLocks noChangeShapeType="1"/>
          </p:cNvCxnSpPr>
          <p:nvPr/>
        </p:nvCxnSpPr>
        <p:spPr bwMode="auto">
          <a:xfrm flipV="1">
            <a:off x="3833813" y="2873375"/>
            <a:ext cx="2759075" cy="1539875"/>
          </a:xfrm>
          <a:prstGeom prst="line">
            <a:avLst/>
          </a:prstGeom>
          <a:noFill/>
          <a:ln w="12700" cmpd="sng">
            <a:solidFill>
              <a:schemeClr val="bg1"/>
            </a:solidFill>
            <a:round/>
            <a:headEnd/>
            <a:tailEnd/>
          </a:ln>
          <a:extLst>
            <a:ext uri="{909E8E84-426E-40DD-AFC4-6F175D3DCCD1}">
              <a14:hiddenFill xmlns:a14="http://schemas.microsoft.com/office/drawing/2010/main">
                <a:noFill/>
              </a14:hiddenFill>
            </a:ext>
          </a:extLst>
        </p:spPr>
      </p:cxnSp>
      <p:cxnSp>
        <p:nvCxnSpPr>
          <p:cNvPr id="17418" name="直接连接符 21"/>
          <p:cNvCxnSpPr>
            <a:cxnSpLocks noChangeShapeType="1"/>
          </p:cNvCxnSpPr>
          <p:nvPr/>
        </p:nvCxnSpPr>
        <p:spPr bwMode="auto">
          <a:xfrm flipV="1">
            <a:off x="6759575" y="2279650"/>
            <a:ext cx="2728913" cy="533400"/>
          </a:xfrm>
          <a:prstGeom prst="line">
            <a:avLst/>
          </a:prstGeom>
          <a:noFill/>
          <a:ln w="12700" cmpd="sng">
            <a:solidFill>
              <a:schemeClr val="bg1"/>
            </a:solidFill>
            <a:round/>
            <a:headEnd/>
            <a:tailEnd/>
          </a:ln>
          <a:extLst>
            <a:ext uri="{909E8E84-426E-40DD-AFC4-6F175D3DCCD1}">
              <a14:hiddenFill xmlns:a14="http://schemas.microsoft.com/office/drawing/2010/main">
                <a:noFill/>
              </a14:hiddenFill>
            </a:ext>
          </a:extLst>
        </p:spPr>
      </p:cxnSp>
      <p:sp>
        <p:nvSpPr>
          <p:cNvPr id="17419" name="椭圆 2"/>
          <p:cNvSpPr>
            <a:spLocks noChangeArrowheads="1"/>
          </p:cNvSpPr>
          <p:nvPr/>
        </p:nvSpPr>
        <p:spPr bwMode="auto">
          <a:xfrm>
            <a:off x="819150" y="5005388"/>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0" name="椭圆 10"/>
          <p:cNvSpPr>
            <a:spLocks noChangeArrowheads="1"/>
          </p:cNvSpPr>
          <p:nvPr/>
        </p:nvSpPr>
        <p:spPr bwMode="auto">
          <a:xfrm>
            <a:off x="3690938" y="4318000"/>
            <a:ext cx="206375" cy="207963"/>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1" name="椭圆 13"/>
          <p:cNvSpPr>
            <a:spLocks noChangeArrowheads="1"/>
          </p:cNvSpPr>
          <p:nvPr/>
        </p:nvSpPr>
        <p:spPr bwMode="auto">
          <a:xfrm>
            <a:off x="6562725" y="2736850"/>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2" name="椭圆 16"/>
          <p:cNvSpPr>
            <a:spLocks noChangeArrowheads="1"/>
          </p:cNvSpPr>
          <p:nvPr/>
        </p:nvSpPr>
        <p:spPr bwMode="auto">
          <a:xfrm>
            <a:off x="9434513" y="2195513"/>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3" name="任意多边形 48"/>
          <p:cNvSpPr>
            <a:spLocks/>
          </p:cNvSpPr>
          <p:nvPr/>
        </p:nvSpPr>
        <p:spPr bwMode="auto">
          <a:xfrm>
            <a:off x="998538" y="5254625"/>
            <a:ext cx="2133600" cy="347663"/>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24" name="任意多边形 49"/>
          <p:cNvSpPr>
            <a:spLocks/>
          </p:cNvSpPr>
          <p:nvPr/>
        </p:nvSpPr>
        <p:spPr bwMode="auto">
          <a:xfrm>
            <a:off x="3870325" y="4579938"/>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25" name="任意多边形 50"/>
          <p:cNvSpPr>
            <a:spLocks/>
          </p:cNvSpPr>
          <p:nvPr/>
        </p:nvSpPr>
        <p:spPr bwMode="auto">
          <a:xfrm>
            <a:off x="6769100" y="3009900"/>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26" name="任意多边形 51"/>
          <p:cNvSpPr>
            <a:spLocks/>
          </p:cNvSpPr>
          <p:nvPr/>
        </p:nvSpPr>
        <p:spPr bwMode="auto">
          <a:xfrm>
            <a:off x="9640888" y="2487613"/>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17427" name="组合 97"/>
          <p:cNvGrpSpPr>
            <a:grpSpLocks/>
          </p:cNvGrpSpPr>
          <p:nvPr/>
        </p:nvGrpSpPr>
        <p:grpSpPr bwMode="auto">
          <a:xfrm>
            <a:off x="5962650" y="1974850"/>
            <a:ext cx="806450" cy="695325"/>
            <a:chOff x="0" y="0"/>
            <a:chExt cx="806292" cy="695970"/>
          </a:xfrm>
        </p:grpSpPr>
        <p:grpSp>
          <p:nvGrpSpPr>
            <p:cNvPr id="17428" name="组合 38"/>
            <p:cNvGrpSpPr>
              <a:grpSpLocks/>
            </p:cNvGrpSpPr>
            <p:nvPr/>
          </p:nvGrpSpPr>
          <p:grpSpPr bwMode="auto">
            <a:xfrm>
              <a:off x="0" y="0"/>
              <a:ext cx="806292" cy="695970"/>
              <a:chOff x="0" y="0"/>
              <a:chExt cx="806292" cy="695970"/>
            </a:xfrm>
          </p:grpSpPr>
          <p:sp>
            <p:nvSpPr>
              <p:cNvPr id="17429" name="矩形 39"/>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30" name="组合 40"/>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2" y="390760"/>
                <a:ext cx="804514" cy="30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pic>
          <p:nvPicPr>
            <p:cNvPr id="17431" name="组合 63"/>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0841" y="30763"/>
              <a:ext cx="341309" cy="33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7432" name="组合 98"/>
          <p:cNvGrpSpPr>
            <a:grpSpLocks/>
          </p:cNvGrpSpPr>
          <p:nvPr/>
        </p:nvGrpSpPr>
        <p:grpSpPr bwMode="auto">
          <a:xfrm>
            <a:off x="8834438" y="1431925"/>
            <a:ext cx="806450" cy="695325"/>
            <a:chOff x="0" y="0"/>
            <a:chExt cx="806292" cy="695970"/>
          </a:xfrm>
        </p:grpSpPr>
        <p:grpSp>
          <p:nvGrpSpPr>
            <p:cNvPr id="17433" name="组合 43"/>
            <p:cNvGrpSpPr>
              <a:grpSpLocks/>
            </p:cNvGrpSpPr>
            <p:nvPr/>
          </p:nvGrpSpPr>
          <p:grpSpPr bwMode="auto">
            <a:xfrm>
              <a:off x="0" y="0"/>
              <a:ext cx="806292" cy="695970"/>
              <a:chOff x="0" y="0"/>
              <a:chExt cx="806292" cy="695970"/>
            </a:xfrm>
          </p:grpSpPr>
          <p:sp>
            <p:nvSpPr>
              <p:cNvPr id="17434" name="矩形 44"/>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35" name="组合 45"/>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34" y="391141"/>
                <a:ext cx="810609" cy="30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pic>
          <p:nvPicPr>
            <p:cNvPr id="17436" name="组合 64"/>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0743" y="31144"/>
              <a:ext cx="274266" cy="33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7437" name="组合 95"/>
          <p:cNvGrpSpPr>
            <a:grpSpLocks/>
          </p:cNvGrpSpPr>
          <p:nvPr/>
        </p:nvGrpSpPr>
        <p:grpSpPr bwMode="auto">
          <a:xfrm>
            <a:off x="415925" y="4216400"/>
            <a:ext cx="806450" cy="695325"/>
            <a:chOff x="0" y="0"/>
            <a:chExt cx="806292" cy="695970"/>
          </a:xfrm>
        </p:grpSpPr>
        <p:grpSp>
          <p:nvGrpSpPr>
            <p:cNvPr id="17438" name="组合 32"/>
            <p:cNvGrpSpPr>
              <a:grpSpLocks/>
            </p:cNvGrpSpPr>
            <p:nvPr/>
          </p:nvGrpSpPr>
          <p:grpSpPr bwMode="auto">
            <a:xfrm>
              <a:off x="0" y="0"/>
              <a:ext cx="806292" cy="695970"/>
              <a:chOff x="0" y="0"/>
              <a:chExt cx="806292" cy="695970"/>
            </a:xfrm>
          </p:grpSpPr>
          <p:sp>
            <p:nvSpPr>
              <p:cNvPr id="17439" name="矩形 27"/>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40" name="组合 31"/>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397" y="392540"/>
                <a:ext cx="810609" cy="30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7441" name="Freeform 11"/>
            <p:cNvSpPr>
              <a:spLocks noEditPoints="1"/>
            </p:cNvSpPr>
            <p:nvPr/>
          </p:nvSpPr>
          <p:spPr bwMode="auto">
            <a:xfrm>
              <a:off x="223073" y="34006"/>
              <a:ext cx="359817" cy="334186"/>
            </a:xfrm>
            <a:custGeom>
              <a:avLst/>
              <a:gdLst>
                <a:gd name="T0" fmla="*/ 1078 w 1233"/>
                <a:gd name="T1" fmla="*/ 162 h 1145"/>
                <a:gd name="T2" fmla="*/ 648 w 1233"/>
                <a:gd name="T3" fmla="*/ 160 h 1145"/>
                <a:gd name="T4" fmla="*/ 617 w 1233"/>
                <a:gd name="T5" fmla="*/ 0 h 1145"/>
                <a:gd name="T6" fmla="*/ 586 w 1233"/>
                <a:gd name="T7" fmla="*/ 75 h 1145"/>
                <a:gd name="T8" fmla="*/ 335 w 1233"/>
                <a:gd name="T9" fmla="*/ 80 h 1145"/>
                <a:gd name="T10" fmla="*/ 257 w 1233"/>
                <a:gd name="T11" fmla="*/ 186 h 1145"/>
                <a:gd name="T12" fmla="*/ 346 w 1233"/>
                <a:gd name="T13" fmla="*/ 275 h 1145"/>
                <a:gd name="T14" fmla="*/ 586 w 1233"/>
                <a:gd name="T15" fmla="*/ 396 h 1145"/>
                <a:gd name="T16" fmla="*/ 156 w 1233"/>
                <a:gd name="T17" fmla="*/ 398 h 1145"/>
                <a:gd name="T18" fmla="*/ 0 w 1233"/>
                <a:gd name="T19" fmla="*/ 496 h 1145"/>
                <a:gd name="T20" fmla="*/ 156 w 1233"/>
                <a:gd name="T21" fmla="*/ 594 h 1145"/>
                <a:gd name="T22" fmla="*/ 586 w 1233"/>
                <a:gd name="T23" fmla="*/ 596 h 1145"/>
                <a:gd name="T24" fmla="*/ 586 w 1233"/>
                <a:gd name="T25" fmla="*/ 1114 h 1145"/>
                <a:gd name="T26" fmla="*/ 227 w 1233"/>
                <a:gd name="T27" fmla="*/ 1130 h 1145"/>
                <a:gd name="T28" fmla="*/ 991 w 1233"/>
                <a:gd name="T29" fmla="*/ 1145 h 1145"/>
                <a:gd name="T30" fmla="*/ 991 w 1233"/>
                <a:gd name="T31" fmla="*/ 1114 h 1145"/>
                <a:gd name="T32" fmla="*/ 648 w 1233"/>
                <a:gd name="T33" fmla="*/ 1112 h 1145"/>
                <a:gd name="T34" fmla="*/ 926 w 1233"/>
                <a:gd name="T35" fmla="*/ 702 h 1145"/>
                <a:gd name="T36" fmla="*/ 1028 w 1233"/>
                <a:gd name="T37" fmla="*/ 614 h 1145"/>
                <a:gd name="T38" fmla="*/ 1028 w 1233"/>
                <a:gd name="T39" fmla="*/ 591 h 1145"/>
                <a:gd name="T40" fmla="*/ 926 w 1233"/>
                <a:gd name="T41" fmla="*/ 503 h 1145"/>
                <a:gd name="T42" fmla="*/ 648 w 1233"/>
                <a:gd name="T43" fmla="*/ 359 h 1145"/>
                <a:gd name="T44" fmla="*/ 1078 w 1233"/>
                <a:gd name="T45" fmla="*/ 357 h 1145"/>
                <a:gd name="T46" fmla="*/ 1233 w 1233"/>
                <a:gd name="T47" fmla="*/ 259 h 1145"/>
                <a:gd name="T48" fmla="*/ 353 w 1233"/>
                <a:gd name="T49" fmla="*/ 244 h 1145"/>
                <a:gd name="T50" fmla="*/ 353 w 1233"/>
                <a:gd name="T51" fmla="*/ 106 h 1145"/>
                <a:gd name="T52" fmla="*/ 586 w 1233"/>
                <a:gd name="T53" fmla="*/ 244 h 1145"/>
                <a:gd name="T54" fmla="*/ 168 w 1233"/>
                <a:gd name="T55" fmla="*/ 565 h 1145"/>
                <a:gd name="T56" fmla="*/ 168 w 1233"/>
                <a:gd name="T57" fmla="*/ 427 h 1145"/>
                <a:gd name="T58" fmla="*/ 586 w 1233"/>
                <a:gd name="T59" fmla="*/ 565 h 1145"/>
                <a:gd name="T60" fmla="*/ 920 w 1233"/>
                <a:gd name="T61" fmla="*/ 533 h 1145"/>
                <a:gd name="T62" fmla="*/ 920 w 1233"/>
                <a:gd name="T63" fmla="*/ 671 h 1145"/>
                <a:gd name="T64" fmla="*/ 648 w 1233"/>
                <a:gd name="T65" fmla="*/ 533 h 1145"/>
                <a:gd name="T66" fmla="*/ 1066 w 1233"/>
                <a:gd name="T67" fmla="*/ 328 h 1145"/>
                <a:gd name="T68" fmla="*/ 648 w 1233"/>
                <a:gd name="T69" fmla="*/ 191 h 1145"/>
                <a:gd name="T70" fmla="*/ 1187 w 1233"/>
                <a:gd name="T71" fmla="*/ 25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3" h="1145">
                  <a:moveTo>
                    <a:pt x="1225" y="246"/>
                  </a:moveTo>
                  <a:cubicBezTo>
                    <a:pt x="1078" y="162"/>
                    <a:pt x="1078" y="162"/>
                    <a:pt x="1078" y="162"/>
                  </a:cubicBezTo>
                  <a:cubicBezTo>
                    <a:pt x="1075" y="160"/>
                    <a:pt x="1073" y="160"/>
                    <a:pt x="1070" y="160"/>
                  </a:cubicBezTo>
                  <a:cubicBezTo>
                    <a:pt x="648" y="160"/>
                    <a:pt x="648" y="160"/>
                    <a:pt x="648" y="160"/>
                  </a:cubicBezTo>
                  <a:cubicBezTo>
                    <a:pt x="648" y="30"/>
                    <a:pt x="648" y="30"/>
                    <a:pt x="648" y="30"/>
                  </a:cubicBezTo>
                  <a:cubicBezTo>
                    <a:pt x="648" y="13"/>
                    <a:pt x="634" y="0"/>
                    <a:pt x="617" y="0"/>
                  </a:cubicBezTo>
                  <a:cubicBezTo>
                    <a:pt x="600" y="0"/>
                    <a:pt x="586" y="13"/>
                    <a:pt x="586" y="30"/>
                  </a:cubicBezTo>
                  <a:cubicBezTo>
                    <a:pt x="586" y="75"/>
                    <a:pt x="586" y="75"/>
                    <a:pt x="586" y="75"/>
                  </a:cubicBezTo>
                  <a:cubicBezTo>
                    <a:pt x="346" y="75"/>
                    <a:pt x="346" y="75"/>
                    <a:pt x="346" y="75"/>
                  </a:cubicBezTo>
                  <a:cubicBezTo>
                    <a:pt x="342" y="75"/>
                    <a:pt x="338" y="77"/>
                    <a:pt x="335" y="80"/>
                  </a:cubicBezTo>
                  <a:cubicBezTo>
                    <a:pt x="257" y="165"/>
                    <a:pt x="257" y="165"/>
                    <a:pt x="257" y="165"/>
                  </a:cubicBezTo>
                  <a:cubicBezTo>
                    <a:pt x="252" y="171"/>
                    <a:pt x="252" y="180"/>
                    <a:pt x="257" y="186"/>
                  </a:cubicBezTo>
                  <a:cubicBezTo>
                    <a:pt x="335" y="270"/>
                    <a:pt x="335" y="270"/>
                    <a:pt x="335" y="270"/>
                  </a:cubicBezTo>
                  <a:cubicBezTo>
                    <a:pt x="338" y="273"/>
                    <a:pt x="342" y="275"/>
                    <a:pt x="346" y="275"/>
                  </a:cubicBezTo>
                  <a:cubicBezTo>
                    <a:pt x="586" y="275"/>
                    <a:pt x="586" y="275"/>
                    <a:pt x="586" y="275"/>
                  </a:cubicBezTo>
                  <a:cubicBezTo>
                    <a:pt x="586" y="396"/>
                    <a:pt x="586" y="396"/>
                    <a:pt x="586" y="396"/>
                  </a:cubicBezTo>
                  <a:cubicBezTo>
                    <a:pt x="163" y="396"/>
                    <a:pt x="163" y="396"/>
                    <a:pt x="163" y="396"/>
                  </a:cubicBezTo>
                  <a:cubicBezTo>
                    <a:pt x="161" y="396"/>
                    <a:pt x="158" y="397"/>
                    <a:pt x="156" y="398"/>
                  </a:cubicBezTo>
                  <a:cubicBezTo>
                    <a:pt x="8" y="482"/>
                    <a:pt x="8" y="482"/>
                    <a:pt x="8" y="482"/>
                  </a:cubicBezTo>
                  <a:cubicBezTo>
                    <a:pt x="3" y="485"/>
                    <a:pt x="0" y="490"/>
                    <a:pt x="0" y="496"/>
                  </a:cubicBezTo>
                  <a:cubicBezTo>
                    <a:pt x="0" y="501"/>
                    <a:pt x="3" y="507"/>
                    <a:pt x="8" y="509"/>
                  </a:cubicBezTo>
                  <a:cubicBezTo>
                    <a:pt x="156" y="594"/>
                    <a:pt x="156" y="594"/>
                    <a:pt x="156" y="594"/>
                  </a:cubicBezTo>
                  <a:cubicBezTo>
                    <a:pt x="158" y="595"/>
                    <a:pt x="161" y="596"/>
                    <a:pt x="163" y="596"/>
                  </a:cubicBezTo>
                  <a:cubicBezTo>
                    <a:pt x="586" y="596"/>
                    <a:pt x="586" y="596"/>
                    <a:pt x="586" y="596"/>
                  </a:cubicBezTo>
                  <a:cubicBezTo>
                    <a:pt x="586" y="1112"/>
                    <a:pt x="586" y="1112"/>
                    <a:pt x="586" y="1112"/>
                  </a:cubicBezTo>
                  <a:cubicBezTo>
                    <a:pt x="586" y="1113"/>
                    <a:pt x="586" y="1113"/>
                    <a:pt x="586" y="1114"/>
                  </a:cubicBezTo>
                  <a:cubicBezTo>
                    <a:pt x="243" y="1114"/>
                    <a:pt x="243" y="1114"/>
                    <a:pt x="243" y="1114"/>
                  </a:cubicBezTo>
                  <a:cubicBezTo>
                    <a:pt x="234" y="1114"/>
                    <a:pt x="227" y="1121"/>
                    <a:pt x="227" y="1130"/>
                  </a:cubicBezTo>
                  <a:cubicBezTo>
                    <a:pt x="227" y="1138"/>
                    <a:pt x="234" y="1145"/>
                    <a:pt x="243" y="1145"/>
                  </a:cubicBezTo>
                  <a:cubicBezTo>
                    <a:pt x="991" y="1145"/>
                    <a:pt x="991" y="1145"/>
                    <a:pt x="991" y="1145"/>
                  </a:cubicBezTo>
                  <a:cubicBezTo>
                    <a:pt x="1000" y="1145"/>
                    <a:pt x="1006" y="1138"/>
                    <a:pt x="1006" y="1130"/>
                  </a:cubicBezTo>
                  <a:cubicBezTo>
                    <a:pt x="1006" y="1121"/>
                    <a:pt x="1000" y="1114"/>
                    <a:pt x="991" y="1114"/>
                  </a:cubicBezTo>
                  <a:cubicBezTo>
                    <a:pt x="647" y="1114"/>
                    <a:pt x="647" y="1114"/>
                    <a:pt x="647" y="1114"/>
                  </a:cubicBezTo>
                  <a:cubicBezTo>
                    <a:pt x="647" y="1113"/>
                    <a:pt x="648" y="1113"/>
                    <a:pt x="648" y="1112"/>
                  </a:cubicBezTo>
                  <a:cubicBezTo>
                    <a:pt x="648" y="702"/>
                    <a:pt x="648" y="702"/>
                    <a:pt x="648" y="702"/>
                  </a:cubicBezTo>
                  <a:cubicBezTo>
                    <a:pt x="926" y="702"/>
                    <a:pt x="926" y="702"/>
                    <a:pt x="926" y="702"/>
                  </a:cubicBezTo>
                  <a:cubicBezTo>
                    <a:pt x="930" y="702"/>
                    <a:pt x="933" y="701"/>
                    <a:pt x="936" y="698"/>
                  </a:cubicBezTo>
                  <a:cubicBezTo>
                    <a:pt x="1028" y="614"/>
                    <a:pt x="1028" y="614"/>
                    <a:pt x="1028" y="614"/>
                  </a:cubicBezTo>
                  <a:cubicBezTo>
                    <a:pt x="1031" y="611"/>
                    <a:pt x="1033" y="607"/>
                    <a:pt x="1033" y="602"/>
                  </a:cubicBezTo>
                  <a:cubicBezTo>
                    <a:pt x="1033" y="598"/>
                    <a:pt x="1031" y="594"/>
                    <a:pt x="1028" y="591"/>
                  </a:cubicBezTo>
                  <a:cubicBezTo>
                    <a:pt x="936" y="507"/>
                    <a:pt x="936" y="507"/>
                    <a:pt x="936" y="507"/>
                  </a:cubicBezTo>
                  <a:cubicBezTo>
                    <a:pt x="933" y="504"/>
                    <a:pt x="930" y="503"/>
                    <a:pt x="926" y="503"/>
                  </a:cubicBezTo>
                  <a:cubicBezTo>
                    <a:pt x="648" y="503"/>
                    <a:pt x="648" y="503"/>
                    <a:pt x="648" y="503"/>
                  </a:cubicBezTo>
                  <a:cubicBezTo>
                    <a:pt x="648" y="359"/>
                    <a:pt x="648" y="359"/>
                    <a:pt x="648" y="359"/>
                  </a:cubicBezTo>
                  <a:cubicBezTo>
                    <a:pt x="1070" y="359"/>
                    <a:pt x="1070" y="359"/>
                    <a:pt x="1070" y="359"/>
                  </a:cubicBezTo>
                  <a:cubicBezTo>
                    <a:pt x="1073" y="359"/>
                    <a:pt x="1075" y="359"/>
                    <a:pt x="1078" y="357"/>
                  </a:cubicBezTo>
                  <a:cubicBezTo>
                    <a:pt x="1225" y="273"/>
                    <a:pt x="1225" y="273"/>
                    <a:pt x="1225" y="273"/>
                  </a:cubicBezTo>
                  <a:cubicBezTo>
                    <a:pt x="1230" y="270"/>
                    <a:pt x="1233" y="265"/>
                    <a:pt x="1233" y="259"/>
                  </a:cubicBezTo>
                  <a:cubicBezTo>
                    <a:pt x="1233" y="254"/>
                    <a:pt x="1230" y="249"/>
                    <a:pt x="1225" y="246"/>
                  </a:cubicBezTo>
                  <a:close/>
                  <a:moveTo>
                    <a:pt x="353" y="244"/>
                  </a:moveTo>
                  <a:cubicBezTo>
                    <a:pt x="289" y="175"/>
                    <a:pt x="289" y="175"/>
                    <a:pt x="289" y="175"/>
                  </a:cubicBezTo>
                  <a:cubicBezTo>
                    <a:pt x="353" y="106"/>
                    <a:pt x="353" y="106"/>
                    <a:pt x="353" y="106"/>
                  </a:cubicBezTo>
                  <a:cubicBezTo>
                    <a:pt x="586" y="106"/>
                    <a:pt x="586" y="106"/>
                    <a:pt x="586" y="106"/>
                  </a:cubicBezTo>
                  <a:cubicBezTo>
                    <a:pt x="586" y="244"/>
                    <a:pt x="586" y="244"/>
                    <a:pt x="586" y="244"/>
                  </a:cubicBezTo>
                  <a:lnTo>
                    <a:pt x="353" y="244"/>
                  </a:lnTo>
                  <a:close/>
                  <a:moveTo>
                    <a:pt x="168" y="565"/>
                  </a:moveTo>
                  <a:cubicBezTo>
                    <a:pt x="47" y="496"/>
                    <a:pt x="47" y="496"/>
                    <a:pt x="47" y="496"/>
                  </a:cubicBezTo>
                  <a:cubicBezTo>
                    <a:pt x="168" y="427"/>
                    <a:pt x="168" y="427"/>
                    <a:pt x="168" y="427"/>
                  </a:cubicBezTo>
                  <a:cubicBezTo>
                    <a:pt x="586" y="427"/>
                    <a:pt x="586" y="427"/>
                    <a:pt x="586" y="427"/>
                  </a:cubicBezTo>
                  <a:cubicBezTo>
                    <a:pt x="586" y="565"/>
                    <a:pt x="586" y="565"/>
                    <a:pt x="586" y="565"/>
                  </a:cubicBezTo>
                  <a:lnTo>
                    <a:pt x="168" y="565"/>
                  </a:lnTo>
                  <a:close/>
                  <a:moveTo>
                    <a:pt x="920" y="533"/>
                  </a:moveTo>
                  <a:cubicBezTo>
                    <a:pt x="995" y="602"/>
                    <a:pt x="995" y="602"/>
                    <a:pt x="995" y="602"/>
                  </a:cubicBezTo>
                  <a:cubicBezTo>
                    <a:pt x="920" y="671"/>
                    <a:pt x="920" y="671"/>
                    <a:pt x="920" y="671"/>
                  </a:cubicBezTo>
                  <a:cubicBezTo>
                    <a:pt x="648" y="671"/>
                    <a:pt x="648" y="671"/>
                    <a:pt x="648" y="671"/>
                  </a:cubicBezTo>
                  <a:cubicBezTo>
                    <a:pt x="648" y="533"/>
                    <a:pt x="648" y="533"/>
                    <a:pt x="648" y="533"/>
                  </a:cubicBezTo>
                  <a:lnTo>
                    <a:pt x="920" y="533"/>
                  </a:lnTo>
                  <a:close/>
                  <a:moveTo>
                    <a:pt x="1066" y="328"/>
                  </a:moveTo>
                  <a:cubicBezTo>
                    <a:pt x="648" y="328"/>
                    <a:pt x="648" y="328"/>
                    <a:pt x="648" y="328"/>
                  </a:cubicBezTo>
                  <a:cubicBezTo>
                    <a:pt x="648" y="191"/>
                    <a:pt x="648" y="191"/>
                    <a:pt x="648" y="191"/>
                  </a:cubicBezTo>
                  <a:cubicBezTo>
                    <a:pt x="1066" y="191"/>
                    <a:pt x="1066" y="191"/>
                    <a:pt x="1066" y="191"/>
                  </a:cubicBezTo>
                  <a:cubicBezTo>
                    <a:pt x="1187" y="259"/>
                    <a:pt x="1187" y="259"/>
                    <a:pt x="1187" y="259"/>
                  </a:cubicBezTo>
                  <a:lnTo>
                    <a:pt x="1066" y="328"/>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7442" name="组合 96"/>
          <p:cNvGrpSpPr>
            <a:grpSpLocks/>
          </p:cNvGrpSpPr>
          <p:nvPr/>
        </p:nvGrpSpPr>
        <p:grpSpPr bwMode="auto">
          <a:xfrm>
            <a:off x="3117850" y="3478213"/>
            <a:ext cx="806450" cy="696912"/>
            <a:chOff x="0" y="0"/>
            <a:chExt cx="806292" cy="695970"/>
          </a:xfrm>
        </p:grpSpPr>
        <p:grpSp>
          <p:nvGrpSpPr>
            <p:cNvPr id="17443" name="组合 33"/>
            <p:cNvGrpSpPr>
              <a:grpSpLocks/>
            </p:cNvGrpSpPr>
            <p:nvPr/>
          </p:nvGrpSpPr>
          <p:grpSpPr bwMode="auto">
            <a:xfrm>
              <a:off x="0" y="0"/>
              <a:ext cx="806292" cy="695970"/>
              <a:chOff x="0" y="0"/>
              <a:chExt cx="806292" cy="695970"/>
            </a:xfrm>
          </p:grpSpPr>
          <p:sp>
            <p:nvSpPr>
              <p:cNvPr id="17444" name="矩形 34"/>
              <p:cNvSpPr>
                <a:spLocks noChangeArrowheads="1"/>
              </p:cNvSpPr>
              <p:nvPr/>
            </p:nvSpPr>
            <p:spPr bwMode="auto">
              <a:xfrm>
                <a:off x="0" y="0"/>
                <a:ext cx="806292" cy="391582"/>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45" name="组合 35"/>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793" y="392216"/>
                <a:ext cx="810609" cy="30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7446" name="Freeform 12"/>
            <p:cNvSpPr>
              <a:spLocks noEditPoints="1"/>
            </p:cNvSpPr>
            <p:nvPr/>
          </p:nvSpPr>
          <p:spPr bwMode="auto">
            <a:xfrm>
              <a:off x="217407" y="40332"/>
              <a:ext cx="371475" cy="330200"/>
            </a:xfrm>
            <a:custGeom>
              <a:avLst/>
              <a:gdLst>
                <a:gd name="T0" fmla="*/ 1054 w 1215"/>
                <a:gd name="T1" fmla="*/ 176 h 1080"/>
                <a:gd name="T2" fmla="*/ 826 w 1215"/>
                <a:gd name="T3" fmla="*/ 176 h 1080"/>
                <a:gd name="T4" fmla="*/ 826 w 1215"/>
                <a:gd name="T5" fmla="*/ 33 h 1080"/>
                <a:gd name="T6" fmla="*/ 793 w 1215"/>
                <a:gd name="T7" fmla="*/ 0 h 1080"/>
                <a:gd name="T8" fmla="*/ 421 w 1215"/>
                <a:gd name="T9" fmla="*/ 0 h 1080"/>
                <a:gd name="T10" fmla="*/ 389 w 1215"/>
                <a:gd name="T11" fmla="*/ 33 h 1080"/>
                <a:gd name="T12" fmla="*/ 389 w 1215"/>
                <a:gd name="T13" fmla="*/ 176 h 1080"/>
                <a:gd name="T14" fmla="*/ 161 w 1215"/>
                <a:gd name="T15" fmla="*/ 176 h 1080"/>
                <a:gd name="T16" fmla="*/ 0 w 1215"/>
                <a:gd name="T17" fmla="*/ 338 h 1080"/>
                <a:gd name="T18" fmla="*/ 0 w 1215"/>
                <a:gd name="T19" fmla="*/ 919 h 1080"/>
                <a:gd name="T20" fmla="*/ 161 w 1215"/>
                <a:gd name="T21" fmla="*/ 1080 h 1080"/>
                <a:gd name="T22" fmla="*/ 1054 w 1215"/>
                <a:gd name="T23" fmla="*/ 1080 h 1080"/>
                <a:gd name="T24" fmla="*/ 1215 w 1215"/>
                <a:gd name="T25" fmla="*/ 919 h 1080"/>
                <a:gd name="T26" fmla="*/ 1215 w 1215"/>
                <a:gd name="T27" fmla="*/ 338 h 1080"/>
                <a:gd name="T28" fmla="*/ 1054 w 1215"/>
                <a:gd name="T29" fmla="*/ 176 h 1080"/>
                <a:gd name="T30" fmla="*/ 662 w 1215"/>
                <a:gd name="T31" fmla="*/ 557 h 1080"/>
                <a:gd name="T32" fmla="*/ 553 w 1215"/>
                <a:gd name="T33" fmla="*/ 557 h 1080"/>
                <a:gd name="T34" fmla="*/ 537 w 1215"/>
                <a:gd name="T35" fmla="*/ 574 h 1080"/>
                <a:gd name="T36" fmla="*/ 537 w 1215"/>
                <a:gd name="T37" fmla="*/ 612 h 1080"/>
                <a:gd name="T38" fmla="*/ 161 w 1215"/>
                <a:gd name="T39" fmla="*/ 612 h 1080"/>
                <a:gd name="T40" fmla="*/ 48 w 1215"/>
                <a:gd name="T41" fmla="*/ 499 h 1080"/>
                <a:gd name="T42" fmla="*/ 48 w 1215"/>
                <a:gd name="T43" fmla="*/ 338 h 1080"/>
                <a:gd name="T44" fmla="*/ 161 w 1215"/>
                <a:gd name="T45" fmla="*/ 225 h 1080"/>
                <a:gd name="T46" fmla="*/ 1054 w 1215"/>
                <a:gd name="T47" fmla="*/ 225 h 1080"/>
                <a:gd name="T48" fmla="*/ 1167 w 1215"/>
                <a:gd name="T49" fmla="*/ 338 h 1080"/>
                <a:gd name="T50" fmla="*/ 1167 w 1215"/>
                <a:gd name="T51" fmla="*/ 499 h 1080"/>
                <a:gd name="T52" fmla="*/ 1054 w 1215"/>
                <a:gd name="T53" fmla="*/ 612 h 1080"/>
                <a:gd name="T54" fmla="*/ 678 w 1215"/>
                <a:gd name="T55" fmla="*/ 612 h 1080"/>
                <a:gd name="T56" fmla="*/ 678 w 1215"/>
                <a:gd name="T57" fmla="*/ 574 h 1080"/>
                <a:gd name="T58" fmla="*/ 662 w 1215"/>
                <a:gd name="T59" fmla="*/ 557 h 1080"/>
                <a:gd name="T60" fmla="*/ 646 w 1215"/>
                <a:gd name="T61" fmla="*/ 590 h 1080"/>
                <a:gd name="T62" fmla="*/ 646 w 1215"/>
                <a:gd name="T63" fmla="*/ 666 h 1080"/>
                <a:gd name="T64" fmla="*/ 569 w 1215"/>
                <a:gd name="T65" fmla="*/ 666 h 1080"/>
                <a:gd name="T66" fmla="*/ 569 w 1215"/>
                <a:gd name="T67" fmla="*/ 590 h 1080"/>
                <a:gd name="T68" fmla="*/ 646 w 1215"/>
                <a:gd name="T69" fmla="*/ 590 h 1080"/>
                <a:gd name="T70" fmla="*/ 454 w 1215"/>
                <a:gd name="T71" fmla="*/ 65 h 1080"/>
                <a:gd name="T72" fmla="*/ 761 w 1215"/>
                <a:gd name="T73" fmla="*/ 65 h 1080"/>
                <a:gd name="T74" fmla="*/ 761 w 1215"/>
                <a:gd name="T75" fmla="*/ 176 h 1080"/>
                <a:gd name="T76" fmla="*/ 454 w 1215"/>
                <a:gd name="T77" fmla="*/ 176 h 1080"/>
                <a:gd name="T78" fmla="*/ 454 w 1215"/>
                <a:gd name="T79" fmla="*/ 65 h 1080"/>
                <a:gd name="T80" fmla="*/ 1054 w 1215"/>
                <a:gd name="T81" fmla="*/ 1016 h 1080"/>
                <a:gd name="T82" fmla="*/ 161 w 1215"/>
                <a:gd name="T83" fmla="*/ 1016 h 1080"/>
                <a:gd name="T84" fmla="*/ 64 w 1215"/>
                <a:gd name="T85" fmla="*/ 919 h 1080"/>
                <a:gd name="T86" fmla="*/ 64 w 1215"/>
                <a:gd name="T87" fmla="*/ 606 h 1080"/>
                <a:gd name="T88" fmla="*/ 161 w 1215"/>
                <a:gd name="T89" fmla="*/ 644 h 1080"/>
                <a:gd name="T90" fmla="*/ 537 w 1215"/>
                <a:gd name="T91" fmla="*/ 644 h 1080"/>
                <a:gd name="T92" fmla="*/ 537 w 1215"/>
                <a:gd name="T93" fmla="*/ 683 h 1080"/>
                <a:gd name="T94" fmla="*/ 553 w 1215"/>
                <a:gd name="T95" fmla="*/ 699 h 1080"/>
                <a:gd name="T96" fmla="*/ 662 w 1215"/>
                <a:gd name="T97" fmla="*/ 699 h 1080"/>
                <a:gd name="T98" fmla="*/ 678 w 1215"/>
                <a:gd name="T99" fmla="*/ 683 h 1080"/>
                <a:gd name="T100" fmla="*/ 678 w 1215"/>
                <a:gd name="T101" fmla="*/ 644 h 1080"/>
                <a:gd name="T102" fmla="*/ 1054 w 1215"/>
                <a:gd name="T103" fmla="*/ 644 h 1080"/>
                <a:gd name="T104" fmla="*/ 1151 w 1215"/>
                <a:gd name="T105" fmla="*/ 606 h 1080"/>
                <a:gd name="T106" fmla="*/ 1151 w 1215"/>
                <a:gd name="T107" fmla="*/ 919 h 1080"/>
                <a:gd name="T108" fmla="*/ 1054 w 1215"/>
                <a:gd name="T109" fmla="*/ 1016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5" h="1080">
                  <a:moveTo>
                    <a:pt x="1054" y="176"/>
                  </a:moveTo>
                  <a:cubicBezTo>
                    <a:pt x="826" y="176"/>
                    <a:pt x="826" y="176"/>
                    <a:pt x="826" y="176"/>
                  </a:cubicBezTo>
                  <a:cubicBezTo>
                    <a:pt x="826" y="33"/>
                    <a:pt x="826" y="33"/>
                    <a:pt x="826" y="33"/>
                  </a:cubicBezTo>
                  <a:cubicBezTo>
                    <a:pt x="826" y="15"/>
                    <a:pt x="811" y="0"/>
                    <a:pt x="793" y="0"/>
                  </a:cubicBezTo>
                  <a:cubicBezTo>
                    <a:pt x="421" y="0"/>
                    <a:pt x="421" y="0"/>
                    <a:pt x="421" y="0"/>
                  </a:cubicBezTo>
                  <a:cubicBezTo>
                    <a:pt x="404" y="0"/>
                    <a:pt x="389" y="15"/>
                    <a:pt x="389" y="33"/>
                  </a:cubicBezTo>
                  <a:cubicBezTo>
                    <a:pt x="389" y="176"/>
                    <a:pt x="389" y="176"/>
                    <a:pt x="389" y="176"/>
                  </a:cubicBezTo>
                  <a:cubicBezTo>
                    <a:pt x="161" y="176"/>
                    <a:pt x="161" y="176"/>
                    <a:pt x="161" y="176"/>
                  </a:cubicBezTo>
                  <a:cubicBezTo>
                    <a:pt x="72" y="176"/>
                    <a:pt x="0" y="248"/>
                    <a:pt x="0" y="338"/>
                  </a:cubicBezTo>
                  <a:cubicBezTo>
                    <a:pt x="0" y="919"/>
                    <a:pt x="0" y="919"/>
                    <a:pt x="0" y="919"/>
                  </a:cubicBezTo>
                  <a:cubicBezTo>
                    <a:pt x="0" y="1008"/>
                    <a:pt x="72" y="1080"/>
                    <a:pt x="161" y="1080"/>
                  </a:cubicBezTo>
                  <a:cubicBezTo>
                    <a:pt x="1054" y="1080"/>
                    <a:pt x="1054" y="1080"/>
                    <a:pt x="1054" y="1080"/>
                  </a:cubicBezTo>
                  <a:cubicBezTo>
                    <a:pt x="1143" y="1080"/>
                    <a:pt x="1215" y="1008"/>
                    <a:pt x="1215" y="919"/>
                  </a:cubicBezTo>
                  <a:cubicBezTo>
                    <a:pt x="1215" y="338"/>
                    <a:pt x="1215" y="338"/>
                    <a:pt x="1215" y="338"/>
                  </a:cubicBezTo>
                  <a:cubicBezTo>
                    <a:pt x="1215" y="248"/>
                    <a:pt x="1143" y="176"/>
                    <a:pt x="1054" y="176"/>
                  </a:cubicBezTo>
                  <a:close/>
                  <a:moveTo>
                    <a:pt x="662" y="557"/>
                  </a:moveTo>
                  <a:cubicBezTo>
                    <a:pt x="553" y="557"/>
                    <a:pt x="553" y="557"/>
                    <a:pt x="553" y="557"/>
                  </a:cubicBezTo>
                  <a:cubicBezTo>
                    <a:pt x="544" y="557"/>
                    <a:pt x="537" y="565"/>
                    <a:pt x="537" y="574"/>
                  </a:cubicBezTo>
                  <a:cubicBezTo>
                    <a:pt x="537" y="612"/>
                    <a:pt x="537" y="612"/>
                    <a:pt x="537" y="612"/>
                  </a:cubicBezTo>
                  <a:cubicBezTo>
                    <a:pt x="161" y="612"/>
                    <a:pt x="161" y="612"/>
                    <a:pt x="161" y="612"/>
                  </a:cubicBezTo>
                  <a:cubicBezTo>
                    <a:pt x="99" y="612"/>
                    <a:pt x="48" y="561"/>
                    <a:pt x="48" y="499"/>
                  </a:cubicBezTo>
                  <a:cubicBezTo>
                    <a:pt x="48" y="338"/>
                    <a:pt x="48" y="338"/>
                    <a:pt x="48" y="338"/>
                  </a:cubicBezTo>
                  <a:cubicBezTo>
                    <a:pt x="48" y="275"/>
                    <a:pt x="99" y="225"/>
                    <a:pt x="161" y="225"/>
                  </a:cubicBezTo>
                  <a:cubicBezTo>
                    <a:pt x="1054" y="225"/>
                    <a:pt x="1054" y="225"/>
                    <a:pt x="1054" y="225"/>
                  </a:cubicBezTo>
                  <a:cubicBezTo>
                    <a:pt x="1116" y="225"/>
                    <a:pt x="1167" y="275"/>
                    <a:pt x="1167" y="338"/>
                  </a:cubicBezTo>
                  <a:cubicBezTo>
                    <a:pt x="1167" y="499"/>
                    <a:pt x="1167" y="499"/>
                    <a:pt x="1167" y="499"/>
                  </a:cubicBezTo>
                  <a:cubicBezTo>
                    <a:pt x="1167" y="561"/>
                    <a:pt x="1116" y="612"/>
                    <a:pt x="1054" y="612"/>
                  </a:cubicBezTo>
                  <a:cubicBezTo>
                    <a:pt x="678" y="612"/>
                    <a:pt x="678" y="612"/>
                    <a:pt x="678" y="612"/>
                  </a:cubicBezTo>
                  <a:cubicBezTo>
                    <a:pt x="678" y="574"/>
                    <a:pt x="678" y="574"/>
                    <a:pt x="678" y="574"/>
                  </a:cubicBezTo>
                  <a:cubicBezTo>
                    <a:pt x="678" y="565"/>
                    <a:pt x="671" y="557"/>
                    <a:pt x="662" y="557"/>
                  </a:cubicBezTo>
                  <a:close/>
                  <a:moveTo>
                    <a:pt x="646" y="590"/>
                  </a:moveTo>
                  <a:cubicBezTo>
                    <a:pt x="646" y="666"/>
                    <a:pt x="646" y="666"/>
                    <a:pt x="646" y="666"/>
                  </a:cubicBezTo>
                  <a:cubicBezTo>
                    <a:pt x="569" y="666"/>
                    <a:pt x="569" y="666"/>
                    <a:pt x="569" y="666"/>
                  </a:cubicBezTo>
                  <a:cubicBezTo>
                    <a:pt x="569" y="590"/>
                    <a:pt x="569" y="590"/>
                    <a:pt x="569" y="590"/>
                  </a:cubicBezTo>
                  <a:lnTo>
                    <a:pt x="646" y="590"/>
                  </a:lnTo>
                  <a:close/>
                  <a:moveTo>
                    <a:pt x="454" y="65"/>
                  </a:moveTo>
                  <a:cubicBezTo>
                    <a:pt x="761" y="65"/>
                    <a:pt x="761" y="65"/>
                    <a:pt x="761" y="65"/>
                  </a:cubicBezTo>
                  <a:cubicBezTo>
                    <a:pt x="761" y="176"/>
                    <a:pt x="761" y="176"/>
                    <a:pt x="761" y="176"/>
                  </a:cubicBezTo>
                  <a:cubicBezTo>
                    <a:pt x="454" y="176"/>
                    <a:pt x="454" y="176"/>
                    <a:pt x="454" y="176"/>
                  </a:cubicBezTo>
                  <a:lnTo>
                    <a:pt x="454" y="65"/>
                  </a:lnTo>
                  <a:close/>
                  <a:moveTo>
                    <a:pt x="1054" y="1016"/>
                  </a:moveTo>
                  <a:cubicBezTo>
                    <a:pt x="161" y="1016"/>
                    <a:pt x="161" y="1016"/>
                    <a:pt x="161" y="1016"/>
                  </a:cubicBezTo>
                  <a:cubicBezTo>
                    <a:pt x="108" y="1016"/>
                    <a:pt x="64" y="972"/>
                    <a:pt x="64" y="919"/>
                  </a:cubicBezTo>
                  <a:cubicBezTo>
                    <a:pt x="64" y="606"/>
                    <a:pt x="64" y="606"/>
                    <a:pt x="64" y="606"/>
                  </a:cubicBezTo>
                  <a:cubicBezTo>
                    <a:pt x="90" y="630"/>
                    <a:pt x="124" y="644"/>
                    <a:pt x="161" y="644"/>
                  </a:cubicBezTo>
                  <a:cubicBezTo>
                    <a:pt x="537" y="644"/>
                    <a:pt x="537" y="644"/>
                    <a:pt x="537" y="644"/>
                  </a:cubicBezTo>
                  <a:cubicBezTo>
                    <a:pt x="537" y="683"/>
                    <a:pt x="537" y="683"/>
                    <a:pt x="537" y="683"/>
                  </a:cubicBezTo>
                  <a:cubicBezTo>
                    <a:pt x="537" y="692"/>
                    <a:pt x="544" y="699"/>
                    <a:pt x="553" y="699"/>
                  </a:cubicBezTo>
                  <a:cubicBezTo>
                    <a:pt x="662" y="699"/>
                    <a:pt x="662" y="699"/>
                    <a:pt x="662" y="699"/>
                  </a:cubicBezTo>
                  <a:cubicBezTo>
                    <a:pt x="671" y="699"/>
                    <a:pt x="678" y="692"/>
                    <a:pt x="678" y="683"/>
                  </a:cubicBezTo>
                  <a:cubicBezTo>
                    <a:pt x="678" y="644"/>
                    <a:pt x="678" y="644"/>
                    <a:pt x="678" y="644"/>
                  </a:cubicBezTo>
                  <a:cubicBezTo>
                    <a:pt x="1054" y="644"/>
                    <a:pt x="1054" y="644"/>
                    <a:pt x="1054" y="644"/>
                  </a:cubicBezTo>
                  <a:cubicBezTo>
                    <a:pt x="1091" y="644"/>
                    <a:pt x="1125" y="630"/>
                    <a:pt x="1151" y="606"/>
                  </a:cubicBezTo>
                  <a:cubicBezTo>
                    <a:pt x="1151" y="919"/>
                    <a:pt x="1151" y="919"/>
                    <a:pt x="1151" y="919"/>
                  </a:cubicBezTo>
                  <a:cubicBezTo>
                    <a:pt x="1151" y="972"/>
                    <a:pt x="1107" y="1016"/>
                    <a:pt x="1054" y="1016"/>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7447" name="组合 70"/>
          <p:cNvGrpSpPr>
            <a:grpSpLocks/>
          </p:cNvGrpSpPr>
          <p:nvPr/>
        </p:nvGrpSpPr>
        <p:grpSpPr bwMode="auto">
          <a:xfrm>
            <a:off x="1585913" y="5151438"/>
            <a:ext cx="1627115" cy="376232"/>
            <a:chOff x="0" y="0"/>
            <a:chExt cx="1626987" cy="376237"/>
          </a:xfrm>
        </p:grpSpPr>
        <p:grpSp>
          <p:nvGrpSpPr>
            <p:cNvPr id="17448" name="组合 68"/>
            <p:cNvGrpSpPr>
              <a:grpSpLocks/>
            </p:cNvGrpSpPr>
            <p:nvPr/>
          </p:nvGrpSpPr>
          <p:grpSpPr bwMode="auto">
            <a:xfrm>
              <a:off x="0" y="0"/>
              <a:ext cx="433388" cy="376237"/>
              <a:chOff x="0" y="0"/>
              <a:chExt cx="433388" cy="376237"/>
            </a:xfrm>
          </p:grpSpPr>
          <p:sp>
            <p:nvSpPr>
              <p:cNvPr id="17449" name="矩形 65"/>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50" name="文本框 67"/>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01</a:t>
                </a:r>
                <a:endParaRPr lang="zh-CN" altLang="en-US" sz="1600">
                  <a:solidFill>
                    <a:srgbClr val="1E6991"/>
                  </a:solidFill>
                  <a:latin typeface="华文细黑" pitchFamily="2" charset="-122"/>
                  <a:ea typeface="华文细黑" pitchFamily="2" charset="-122"/>
                </a:endParaRPr>
              </a:p>
            </p:txBody>
          </p:sp>
        </p:grpSp>
        <p:sp>
          <p:nvSpPr>
            <p:cNvPr id="17451" name="文本框 69"/>
            <p:cNvSpPr txBox="1">
              <a:spLocks noChangeArrowheads="1"/>
            </p:cNvSpPr>
            <p:nvPr/>
          </p:nvSpPr>
          <p:spPr bwMode="auto">
            <a:xfrm>
              <a:off x="310155" y="20638"/>
              <a:ext cx="1316832" cy="30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400" b="1" dirty="0">
                  <a:solidFill>
                    <a:schemeClr val="bg1"/>
                  </a:solidFill>
                  <a:latin typeface="微软雅黑" panose="020B0503020204020204" pitchFamily="34" charset="-122"/>
                  <a:ea typeface="微软雅黑" panose="020B0503020204020204" pitchFamily="34" charset="-122"/>
                </a:rPr>
                <a:t>写不完的文档</a:t>
              </a:r>
            </a:p>
          </p:txBody>
        </p:sp>
      </p:grpSp>
      <p:sp>
        <p:nvSpPr>
          <p:cNvPr id="17452" name="矩形 71"/>
          <p:cNvSpPr>
            <a:spLocks noChangeArrowheads="1"/>
          </p:cNvSpPr>
          <p:nvPr/>
        </p:nvSpPr>
        <p:spPr bwMode="auto">
          <a:xfrm>
            <a:off x="1879234" y="5709959"/>
            <a:ext cx="1908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altLang="zh-CN" dirty="0">
                <a:solidFill>
                  <a:srgbClr val="FFFFFF"/>
                </a:solidFill>
                <a:latin typeface="Arial" pitchFamily="34" charset="0"/>
                <a:cs typeface="Arial" pitchFamily="34" charset="0"/>
              </a:rPr>
              <a:t>8.21~8.23</a:t>
            </a:r>
            <a:endParaRPr lang="zh-CN" altLang="en-US" dirty="0">
              <a:solidFill>
                <a:srgbClr val="FFFFFF"/>
              </a:solidFill>
              <a:latin typeface="Arial" pitchFamily="34" charset="0"/>
              <a:cs typeface="Arial" pitchFamily="34" charset="0"/>
            </a:endParaRPr>
          </a:p>
        </p:txBody>
      </p:sp>
      <p:grpSp>
        <p:nvGrpSpPr>
          <p:cNvPr id="17453" name="组合 74"/>
          <p:cNvGrpSpPr>
            <a:grpSpLocks/>
          </p:cNvGrpSpPr>
          <p:nvPr/>
        </p:nvGrpSpPr>
        <p:grpSpPr bwMode="auto">
          <a:xfrm>
            <a:off x="4519613" y="4403293"/>
            <a:ext cx="1658165" cy="523220"/>
            <a:chOff x="0" y="-55996"/>
            <a:chExt cx="1658035" cy="523227"/>
          </a:xfrm>
        </p:grpSpPr>
        <p:grpSp>
          <p:nvGrpSpPr>
            <p:cNvPr id="17454" name="组合 76"/>
            <p:cNvGrpSpPr>
              <a:grpSpLocks/>
            </p:cNvGrpSpPr>
            <p:nvPr/>
          </p:nvGrpSpPr>
          <p:grpSpPr bwMode="auto">
            <a:xfrm>
              <a:off x="0" y="0"/>
              <a:ext cx="433388" cy="376237"/>
              <a:chOff x="0" y="0"/>
              <a:chExt cx="433388" cy="376237"/>
            </a:xfrm>
          </p:grpSpPr>
          <p:sp>
            <p:nvSpPr>
              <p:cNvPr id="17455" name="矩形 78"/>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56" name="文本框 79"/>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02</a:t>
                </a:r>
                <a:endParaRPr lang="zh-CN" altLang="en-US" sz="1600">
                  <a:solidFill>
                    <a:srgbClr val="1E6991"/>
                  </a:solidFill>
                  <a:latin typeface="华文细黑" pitchFamily="2" charset="-122"/>
                  <a:ea typeface="华文细黑" pitchFamily="2" charset="-122"/>
                </a:endParaRPr>
              </a:p>
            </p:txBody>
          </p:sp>
        </p:grpSp>
        <p:sp>
          <p:nvSpPr>
            <p:cNvPr id="17457" name="文本框 77"/>
            <p:cNvSpPr txBox="1">
              <a:spLocks noChangeArrowheads="1"/>
            </p:cNvSpPr>
            <p:nvPr/>
          </p:nvSpPr>
          <p:spPr bwMode="auto">
            <a:xfrm>
              <a:off x="341203" y="-55996"/>
              <a:ext cx="1316832" cy="52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400" b="1" dirty="0">
                  <a:solidFill>
                    <a:schemeClr val="bg1"/>
                  </a:solidFill>
                  <a:latin typeface="微软雅黑" panose="020B0503020204020204" pitchFamily="34" charset="-122"/>
                  <a:ea typeface="微软雅黑" panose="020B0503020204020204" pitchFamily="34" charset="-122"/>
                </a:rPr>
                <a:t>和大佬齐飞的日子</a:t>
              </a:r>
            </a:p>
          </p:txBody>
        </p:sp>
      </p:grpSp>
      <p:grpSp>
        <p:nvGrpSpPr>
          <p:cNvPr id="17460" name="组合 83"/>
          <p:cNvGrpSpPr>
            <a:grpSpLocks/>
          </p:cNvGrpSpPr>
          <p:nvPr/>
        </p:nvGrpSpPr>
        <p:grpSpPr bwMode="auto">
          <a:xfrm>
            <a:off x="7405688" y="2886075"/>
            <a:ext cx="433422" cy="376233"/>
            <a:chOff x="0" y="0"/>
            <a:chExt cx="433388" cy="376237"/>
          </a:xfrm>
        </p:grpSpPr>
        <p:sp>
          <p:nvSpPr>
            <p:cNvPr id="17461" name="矩形 85"/>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62" name="文本框 86"/>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dirty="0">
                  <a:solidFill>
                    <a:srgbClr val="1E6991"/>
                  </a:solidFill>
                  <a:latin typeface="华文细黑" pitchFamily="2" charset="-122"/>
                  <a:ea typeface="华文细黑" pitchFamily="2" charset="-122"/>
                </a:rPr>
                <a:t>03</a:t>
              </a:r>
              <a:endParaRPr lang="zh-CN" altLang="en-US" sz="1600" dirty="0">
                <a:solidFill>
                  <a:srgbClr val="1E6991"/>
                </a:solidFill>
                <a:latin typeface="华文细黑" pitchFamily="2" charset="-122"/>
                <a:ea typeface="华文细黑" pitchFamily="2" charset="-122"/>
              </a:endParaRPr>
            </a:p>
          </p:txBody>
        </p:sp>
      </p:grpSp>
      <p:grpSp>
        <p:nvGrpSpPr>
          <p:cNvPr id="17466" name="组合 90"/>
          <p:cNvGrpSpPr>
            <a:grpSpLocks/>
          </p:cNvGrpSpPr>
          <p:nvPr/>
        </p:nvGrpSpPr>
        <p:grpSpPr bwMode="auto">
          <a:xfrm>
            <a:off x="10236200" y="2368550"/>
            <a:ext cx="433422" cy="376233"/>
            <a:chOff x="0" y="0"/>
            <a:chExt cx="433388" cy="376237"/>
          </a:xfrm>
        </p:grpSpPr>
        <p:sp>
          <p:nvSpPr>
            <p:cNvPr id="17467" name="矩形 92"/>
            <p:cNvSpPr>
              <a:spLocks noChangeArrowheads="1"/>
            </p:cNvSpPr>
            <p:nvPr/>
          </p:nvSpPr>
          <p:spPr bwMode="auto">
            <a:xfrm>
              <a:off x="28573" y="0"/>
              <a:ext cx="376208" cy="3762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68" name="文本框 93"/>
            <p:cNvSpPr txBox="1">
              <a:spLocks noChangeArrowheads="1"/>
            </p:cNvSpPr>
            <p:nvPr/>
          </p:nvSpPr>
          <p:spPr bwMode="auto">
            <a:xfrm>
              <a:off x="0" y="25220"/>
              <a:ext cx="433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04</a:t>
              </a:r>
              <a:endParaRPr lang="zh-CN" altLang="en-US" sz="1600">
                <a:solidFill>
                  <a:srgbClr val="1E6991"/>
                </a:solidFill>
                <a:latin typeface="华文细黑" pitchFamily="2" charset="-122"/>
                <a:ea typeface="华文细黑" pitchFamily="2" charset="-122"/>
              </a:endParaRPr>
            </a:p>
          </p:txBody>
        </p:sp>
      </p:grpSp>
      <p:sp>
        <p:nvSpPr>
          <p:cNvPr id="63" name="矩形 71">
            <a:extLst>
              <a:ext uri="{FF2B5EF4-FFF2-40B4-BE49-F238E27FC236}">
                <a16:creationId xmlns:a16="http://schemas.microsoft.com/office/drawing/2014/main" id="{8ECAEF69-31F4-492A-94F0-F9323B045C86}"/>
              </a:ext>
            </a:extLst>
          </p:cNvPr>
          <p:cNvSpPr>
            <a:spLocks noChangeArrowheads="1"/>
          </p:cNvSpPr>
          <p:nvPr/>
        </p:nvSpPr>
        <p:spPr bwMode="auto">
          <a:xfrm>
            <a:off x="4851400" y="5093201"/>
            <a:ext cx="1908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altLang="zh-CN" dirty="0">
                <a:solidFill>
                  <a:srgbClr val="FFFFFF"/>
                </a:solidFill>
                <a:latin typeface="Arial" pitchFamily="34" charset="0"/>
                <a:cs typeface="Arial" pitchFamily="34" charset="0"/>
              </a:rPr>
              <a:t>8.24~8.29</a:t>
            </a:r>
          </a:p>
        </p:txBody>
      </p:sp>
      <p:sp>
        <p:nvSpPr>
          <p:cNvPr id="65" name="文本框 77">
            <a:extLst>
              <a:ext uri="{FF2B5EF4-FFF2-40B4-BE49-F238E27FC236}">
                <a16:creationId xmlns:a16="http://schemas.microsoft.com/office/drawing/2014/main" id="{6B49A1CD-5359-449F-83CF-A7D1738956F3}"/>
              </a:ext>
            </a:extLst>
          </p:cNvPr>
          <p:cNvSpPr txBox="1">
            <a:spLocks noChangeArrowheads="1"/>
          </p:cNvSpPr>
          <p:nvPr/>
        </p:nvSpPr>
        <p:spPr bwMode="auto">
          <a:xfrm>
            <a:off x="7726743" y="2820988"/>
            <a:ext cx="1316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1400" b="1" dirty="0">
                <a:solidFill>
                  <a:schemeClr val="bg1"/>
                </a:solidFill>
                <a:latin typeface="微软雅黑" panose="020B0503020204020204" pitchFamily="34" charset="-122"/>
                <a:ea typeface="微软雅黑" panose="020B0503020204020204" pitchFamily="34" charset="-122"/>
              </a:rPr>
              <a:t>De</a:t>
            </a:r>
            <a:r>
              <a:rPr lang="zh-CN" altLang="en-US" sz="1400" b="1" dirty="0">
                <a:solidFill>
                  <a:schemeClr val="bg1"/>
                </a:solidFill>
                <a:latin typeface="微软雅黑" panose="020B0503020204020204" pitchFamily="34" charset="-122"/>
                <a:ea typeface="微软雅黑" panose="020B0503020204020204" pitchFamily="34" charset="-122"/>
              </a:rPr>
              <a:t>不完的</a:t>
            </a:r>
            <a:r>
              <a:rPr lang="en-US" altLang="zh-CN" sz="1400" b="1" dirty="0">
                <a:solidFill>
                  <a:schemeClr val="bg1"/>
                </a:solidFill>
                <a:latin typeface="微软雅黑" panose="020B0503020204020204" pitchFamily="34" charset="-122"/>
                <a:ea typeface="微软雅黑" panose="020B0503020204020204" pitchFamily="34" charset="-122"/>
              </a:rPr>
              <a:t>bug</a:t>
            </a:r>
            <a:r>
              <a:rPr lang="zh-CN" altLang="en-US" sz="1400" b="1" dirty="0">
                <a:solidFill>
                  <a:schemeClr val="bg1"/>
                </a:solidFill>
                <a:latin typeface="微软雅黑" panose="020B0503020204020204" pitchFamily="34" charset="-122"/>
                <a:ea typeface="微软雅黑" panose="020B0503020204020204" pitchFamily="34" charset="-122"/>
              </a:rPr>
              <a:t>期</a:t>
            </a:r>
          </a:p>
        </p:txBody>
      </p:sp>
      <p:sp>
        <p:nvSpPr>
          <p:cNvPr id="66" name="矩形 71">
            <a:extLst>
              <a:ext uri="{FF2B5EF4-FFF2-40B4-BE49-F238E27FC236}">
                <a16:creationId xmlns:a16="http://schemas.microsoft.com/office/drawing/2014/main" id="{62FFAB0D-6FCB-42D7-A0E9-A14872C95703}"/>
              </a:ext>
            </a:extLst>
          </p:cNvPr>
          <p:cNvSpPr>
            <a:spLocks noChangeArrowheads="1"/>
          </p:cNvSpPr>
          <p:nvPr/>
        </p:nvSpPr>
        <p:spPr bwMode="auto">
          <a:xfrm>
            <a:off x="7704352" y="3548062"/>
            <a:ext cx="1908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altLang="zh-CN" dirty="0">
                <a:solidFill>
                  <a:srgbClr val="FFFFFF"/>
                </a:solidFill>
                <a:latin typeface="Arial" pitchFamily="34" charset="0"/>
                <a:cs typeface="Arial" pitchFamily="34" charset="0"/>
              </a:rPr>
              <a:t>8.29~8.31</a:t>
            </a:r>
          </a:p>
        </p:txBody>
      </p:sp>
      <p:sp>
        <p:nvSpPr>
          <p:cNvPr id="68" name="文本框 77">
            <a:extLst>
              <a:ext uri="{FF2B5EF4-FFF2-40B4-BE49-F238E27FC236}">
                <a16:creationId xmlns:a16="http://schemas.microsoft.com/office/drawing/2014/main" id="{8EF39D22-0C71-42BE-BF29-2DD6A7889CFE}"/>
              </a:ext>
            </a:extLst>
          </p:cNvPr>
          <p:cNvSpPr txBox="1">
            <a:spLocks noChangeArrowheads="1"/>
          </p:cNvSpPr>
          <p:nvPr/>
        </p:nvSpPr>
        <p:spPr bwMode="auto">
          <a:xfrm>
            <a:off x="10609953" y="2279650"/>
            <a:ext cx="1316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1400" b="1" dirty="0">
                <a:solidFill>
                  <a:schemeClr val="bg1"/>
                </a:solidFill>
                <a:latin typeface="微软雅黑" panose="020B0503020204020204" pitchFamily="34" charset="-122"/>
                <a:ea typeface="微软雅黑" panose="020B0503020204020204" pitchFamily="34" charset="-122"/>
              </a:rPr>
              <a:t>WarPlane v1.0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9" name="矩形 71">
            <a:extLst>
              <a:ext uri="{FF2B5EF4-FFF2-40B4-BE49-F238E27FC236}">
                <a16:creationId xmlns:a16="http://schemas.microsoft.com/office/drawing/2014/main" id="{F29C177C-9B58-4CE3-BC42-8731D8828ED3}"/>
              </a:ext>
            </a:extLst>
          </p:cNvPr>
          <p:cNvSpPr>
            <a:spLocks noChangeArrowheads="1"/>
          </p:cNvSpPr>
          <p:nvPr/>
        </p:nvSpPr>
        <p:spPr bwMode="auto">
          <a:xfrm>
            <a:off x="10886643" y="2967793"/>
            <a:ext cx="763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r>
              <a:rPr lang="en-US" altLang="zh-CN" dirty="0">
                <a:solidFill>
                  <a:srgbClr val="FFFFFF"/>
                </a:solidFill>
                <a:latin typeface="Arial" pitchFamily="34" charset="0"/>
                <a:cs typeface="Arial" pitchFamily="34" charset="0"/>
              </a:rPr>
              <a:t>8.31</a:t>
            </a:r>
          </a:p>
        </p:txBody>
      </p:sp>
      <p:sp>
        <p:nvSpPr>
          <p:cNvPr id="2" name="文本框 1">
            <a:extLst>
              <a:ext uri="{FF2B5EF4-FFF2-40B4-BE49-F238E27FC236}">
                <a16:creationId xmlns:a16="http://schemas.microsoft.com/office/drawing/2014/main" id="{F3AEE548-5DF8-4E77-908B-CC5952676B4A}"/>
              </a:ext>
            </a:extLst>
          </p:cNvPr>
          <p:cNvSpPr txBox="1"/>
          <p:nvPr/>
        </p:nvSpPr>
        <p:spPr>
          <a:xfrm>
            <a:off x="1203563" y="376536"/>
            <a:ext cx="1723549"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经验与收获</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7419"/>
                                        </p:tgtEl>
                                        <p:attrNameLst>
                                          <p:attrName>style.visibility</p:attrName>
                                        </p:attrNameLst>
                                      </p:cBhvr>
                                      <p:to>
                                        <p:strVal val="visible"/>
                                      </p:to>
                                    </p:set>
                                    <p:anim calcmode="lin" valueType="num">
                                      <p:cBhvr>
                                        <p:cTn id="7" dur="250" fill="hold"/>
                                        <p:tgtEl>
                                          <p:spTgt spid="17419"/>
                                        </p:tgtEl>
                                        <p:attrNameLst>
                                          <p:attrName>ppt_w</p:attrName>
                                        </p:attrNameLst>
                                      </p:cBhvr>
                                      <p:tavLst>
                                        <p:tav tm="0">
                                          <p:val>
                                            <p:fltVal val="0"/>
                                          </p:val>
                                        </p:tav>
                                        <p:tav tm="100000">
                                          <p:val>
                                            <p:strVal val="#ppt_w"/>
                                          </p:val>
                                        </p:tav>
                                      </p:tavLst>
                                    </p:anim>
                                    <p:anim calcmode="lin" valueType="num">
                                      <p:cBhvr>
                                        <p:cTn id="8" dur="250" fill="hold"/>
                                        <p:tgtEl>
                                          <p:spTgt spid="17419"/>
                                        </p:tgtEl>
                                        <p:attrNameLst>
                                          <p:attrName>ppt_h</p:attrName>
                                        </p:attrNameLst>
                                      </p:cBhvr>
                                      <p:tavLst>
                                        <p:tav tm="0">
                                          <p:val>
                                            <p:fltVal val="0"/>
                                          </p:val>
                                        </p:tav>
                                        <p:tav tm="100000">
                                          <p:val>
                                            <p:strVal val="#ppt_h"/>
                                          </p:val>
                                        </p:tav>
                                      </p:tavLst>
                                    </p:anim>
                                  </p:childTnLst>
                                </p:cTn>
                              </p:par>
                            </p:childTnLst>
                          </p:cTn>
                        </p:par>
                        <p:par>
                          <p:cTn id="9" fill="hold" nodeType="afterGroup">
                            <p:stCondLst>
                              <p:cond delay="250"/>
                            </p:stCondLst>
                            <p:childTnLst>
                              <p:par>
                                <p:cTn id="10" presetID="42" presetClass="entr" presetSubtype="0" fill="hold" nodeType="afterEffect">
                                  <p:stCondLst>
                                    <p:cond delay="0"/>
                                  </p:stCondLst>
                                  <p:childTnLst>
                                    <p:set>
                                      <p:cBhvr>
                                        <p:cTn id="11" dur="1" fill="hold">
                                          <p:stCondLst>
                                            <p:cond delay="0"/>
                                          </p:stCondLst>
                                        </p:cTn>
                                        <p:tgtEl>
                                          <p:spTgt spid="17437"/>
                                        </p:tgtEl>
                                        <p:attrNameLst>
                                          <p:attrName>style.visibility</p:attrName>
                                        </p:attrNameLst>
                                      </p:cBhvr>
                                      <p:to>
                                        <p:strVal val="visible"/>
                                      </p:to>
                                    </p:set>
                                    <p:animEffect transition="in" filter="fade">
                                      <p:cBhvr>
                                        <p:cTn id="12" dur="250"/>
                                        <p:tgtEl>
                                          <p:spTgt spid="17437"/>
                                        </p:tgtEl>
                                      </p:cBhvr>
                                    </p:animEffect>
                                    <p:anim calcmode="lin" valueType="num">
                                      <p:cBhvr>
                                        <p:cTn id="13" dur="250" fill="hold"/>
                                        <p:tgtEl>
                                          <p:spTgt spid="17437"/>
                                        </p:tgtEl>
                                        <p:attrNameLst>
                                          <p:attrName>ppt_x</p:attrName>
                                        </p:attrNameLst>
                                      </p:cBhvr>
                                      <p:tavLst>
                                        <p:tav tm="0">
                                          <p:val>
                                            <p:strVal val="#ppt_x"/>
                                          </p:val>
                                        </p:tav>
                                        <p:tav tm="100000">
                                          <p:val>
                                            <p:strVal val="#ppt_x"/>
                                          </p:val>
                                        </p:tav>
                                      </p:tavLst>
                                    </p:anim>
                                    <p:anim calcmode="lin" valueType="num">
                                      <p:cBhvr>
                                        <p:cTn id="14" dur="250" fill="hold"/>
                                        <p:tgtEl>
                                          <p:spTgt spid="17437"/>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7423"/>
                                        </p:tgtEl>
                                        <p:attrNameLst>
                                          <p:attrName>style.visibility</p:attrName>
                                        </p:attrNameLst>
                                      </p:cBhvr>
                                      <p:to>
                                        <p:strVal val="visible"/>
                                      </p:to>
                                    </p:set>
                                    <p:animEffect transition="in" filter="wipe(left)">
                                      <p:cBhvr>
                                        <p:cTn id="18" dur="250"/>
                                        <p:tgtEl>
                                          <p:spTgt spid="17423"/>
                                        </p:tgtEl>
                                      </p:cBhvr>
                                    </p:animEffect>
                                  </p:childTnLst>
                                </p:cTn>
                              </p:par>
                            </p:childTnLst>
                          </p:cTn>
                        </p:par>
                        <p:par>
                          <p:cTn id="19" fill="hold" nodeType="afterGroup">
                            <p:stCondLst>
                              <p:cond delay="750"/>
                            </p:stCondLst>
                            <p:childTnLst>
                              <p:par>
                                <p:cTn id="20" presetID="22" presetClass="entr" presetSubtype="4" fill="hold" nodeType="afterEffect">
                                  <p:stCondLst>
                                    <p:cond delay="0"/>
                                  </p:stCondLst>
                                  <p:childTnLst>
                                    <p:set>
                                      <p:cBhvr>
                                        <p:cTn id="21" dur="1" fill="hold">
                                          <p:stCondLst>
                                            <p:cond delay="0"/>
                                          </p:stCondLst>
                                        </p:cTn>
                                        <p:tgtEl>
                                          <p:spTgt spid="17447"/>
                                        </p:tgtEl>
                                        <p:attrNameLst>
                                          <p:attrName>style.visibility</p:attrName>
                                        </p:attrNameLst>
                                      </p:cBhvr>
                                      <p:to>
                                        <p:strVal val="visible"/>
                                      </p:to>
                                    </p:set>
                                    <p:animEffect transition="in" filter="wipe(down)">
                                      <p:cBhvr>
                                        <p:cTn id="22" dur="250"/>
                                        <p:tgtEl>
                                          <p:spTgt spid="17447"/>
                                        </p:tgtEl>
                                      </p:cBhvr>
                                    </p:animEffect>
                                  </p:childTnLst>
                                </p:cTn>
                              </p:par>
                            </p:childTnLst>
                          </p:cTn>
                        </p:par>
                        <p:par>
                          <p:cTn id="23" fill="hold" nodeType="afterGroup">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7452"/>
                                        </p:tgtEl>
                                        <p:attrNameLst>
                                          <p:attrName>style.visibility</p:attrName>
                                        </p:attrNameLst>
                                      </p:cBhvr>
                                      <p:to>
                                        <p:strVal val="visible"/>
                                      </p:to>
                                    </p:set>
                                    <p:animEffect transition="in" filter="fade">
                                      <p:cBhvr>
                                        <p:cTn id="26" dur="250"/>
                                        <p:tgtEl>
                                          <p:spTgt spid="17452"/>
                                        </p:tgtEl>
                                      </p:cBhvr>
                                    </p:animEffect>
                                  </p:childTnLst>
                                </p:cTn>
                              </p:par>
                            </p:childTnLst>
                          </p:cTn>
                        </p:par>
                        <p:par>
                          <p:cTn id="27" fill="hold" nodeType="afterGroup">
                            <p:stCondLst>
                              <p:cond delay="1250"/>
                            </p:stCondLst>
                            <p:childTnLst>
                              <p:par>
                                <p:cTn id="28" presetID="22" presetClass="entr" presetSubtype="4" fill="hold" nodeType="afterEffect">
                                  <p:stCondLst>
                                    <p:cond delay="0"/>
                                  </p:stCondLst>
                                  <p:childTnLst>
                                    <p:set>
                                      <p:cBhvr>
                                        <p:cTn id="29" dur="1" fill="hold">
                                          <p:stCondLst>
                                            <p:cond delay="0"/>
                                          </p:stCondLst>
                                        </p:cTn>
                                        <p:tgtEl>
                                          <p:spTgt spid="17416"/>
                                        </p:tgtEl>
                                        <p:attrNameLst>
                                          <p:attrName>style.visibility</p:attrName>
                                        </p:attrNameLst>
                                      </p:cBhvr>
                                      <p:to>
                                        <p:strVal val="visible"/>
                                      </p:to>
                                    </p:set>
                                    <p:animEffect transition="in" filter="wipe(down)">
                                      <p:cBhvr>
                                        <p:cTn id="30" dur="250"/>
                                        <p:tgtEl>
                                          <p:spTgt spid="17416"/>
                                        </p:tgtEl>
                                      </p:cBhvr>
                                    </p:animEffect>
                                  </p:childTnLst>
                                </p:cTn>
                              </p:par>
                            </p:childTnLst>
                          </p:cTn>
                        </p:par>
                        <p:par>
                          <p:cTn id="31" fill="hold" nodeType="afterGroup">
                            <p:stCondLst>
                              <p:cond delay="1500"/>
                            </p:stCondLst>
                            <p:childTnLst>
                              <p:par>
                                <p:cTn id="32" presetID="23" presetClass="entr" presetSubtype="16" fill="hold" grpId="0" nodeType="afterEffect">
                                  <p:stCondLst>
                                    <p:cond delay="0"/>
                                  </p:stCondLst>
                                  <p:childTnLst>
                                    <p:set>
                                      <p:cBhvr>
                                        <p:cTn id="33" dur="1" fill="hold">
                                          <p:stCondLst>
                                            <p:cond delay="0"/>
                                          </p:stCondLst>
                                        </p:cTn>
                                        <p:tgtEl>
                                          <p:spTgt spid="17420"/>
                                        </p:tgtEl>
                                        <p:attrNameLst>
                                          <p:attrName>style.visibility</p:attrName>
                                        </p:attrNameLst>
                                      </p:cBhvr>
                                      <p:to>
                                        <p:strVal val="visible"/>
                                      </p:to>
                                    </p:set>
                                    <p:anim calcmode="lin" valueType="num">
                                      <p:cBhvr>
                                        <p:cTn id="34" dur="250" fill="hold"/>
                                        <p:tgtEl>
                                          <p:spTgt spid="17420"/>
                                        </p:tgtEl>
                                        <p:attrNameLst>
                                          <p:attrName>ppt_w</p:attrName>
                                        </p:attrNameLst>
                                      </p:cBhvr>
                                      <p:tavLst>
                                        <p:tav tm="0">
                                          <p:val>
                                            <p:fltVal val="0"/>
                                          </p:val>
                                        </p:tav>
                                        <p:tav tm="100000">
                                          <p:val>
                                            <p:strVal val="#ppt_w"/>
                                          </p:val>
                                        </p:tav>
                                      </p:tavLst>
                                    </p:anim>
                                    <p:anim calcmode="lin" valueType="num">
                                      <p:cBhvr>
                                        <p:cTn id="35" dur="250" fill="hold"/>
                                        <p:tgtEl>
                                          <p:spTgt spid="17420"/>
                                        </p:tgtEl>
                                        <p:attrNameLst>
                                          <p:attrName>ppt_h</p:attrName>
                                        </p:attrNameLst>
                                      </p:cBhvr>
                                      <p:tavLst>
                                        <p:tav tm="0">
                                          <p:val>
                                            <p:fltVal val="0"/>
                                          </p:val>
                                        </p:tav>
                                        <p:tav tm="100000">
                                          <p:val>
                                            <p:strVal val="#ppt_h"/>
                                          </p:val>
                                        </p:tav>
                                      </p:tavLst>
                                    </p:anim>
                                  </p:childTnLst>
                                </p:cTn>
                              </p:par>
                            </p:childTnLst>
                          </p:cTn>
                        </p:par>
                        <p:par>
                          <p:cTn id="36" fill="hold" nodeType="afterGroup">
                            <p:stCondLst>
                              <p:cond delay="1750"/>
                            </p:stCondLst>
                            <p:childTnLst>
                              <p:par>
                                <p:cTn id="37" presetID="42" presetClass="entr" presetSubtype="0" fill="hold" nodeType="afterEffect">
                                  <p:stCondLst>
                                    <p:cond delay="0"/>
                                  </p:stCondLst>
                                  <p:childTnLst>
                                    <p:set>
                                      <p:cBhvr>
                                        <p:cTn id="38" dur="1" fill="hold">
                                          <p:stCondLst>
                                            <p:cond delay="0"/>
                                          </p:stCondLst>
                                        </p:cTn>
                                        <p:tgtEl>
                                          <p:spTgt spid="17442"/>
                                        </p:tgtEl>
                                        <p:attrNameLst>
                                          <p:attrName>style.visibility</p:attrName>
                                        </p:attrNameLst>
                                      </p:cBhvr>
                                      <p:to>
                                        <p:strVal val="visible"/>
                                      </p:to>
                                    </p:set>
                                    <p:animEffect transition="in" filter="fade">
                                      <p:cBhvr>
                                        <p:cTn id="39" dur="250"/>
                                        <p:tgtEl>
                                          <p:spTgt spid="17442"/>
                                        </p:tgtEl>
                                      </p:cBhvr>
                                    </p:animEffect>
                                    <p:anim calcmode="lin" valueType="num">
                                      <p:cBhvr>
                                        <p:cTn id="40" dur="250" fill="hold"/>
                                        <p:tgtEl>
                                          <p:spTgt spid="17442"/>
                                        </p:tgtEl>
                                        <p:attrNameLst>
                                          <p:attrName>ppt_x</p:attrName>
                                        </p:attrNameLst>
                                      </p:cBhvr>
                                      <p:tavLst>
                                        <p:tav tm="0">
                                          <p:val>
                                            <p:strVal val="#ppt_x"/>
                                          </p:val>
                                        </p:tav>
                                        <p:tav tm="100000">
                                          <p:val>
                                            <p:strVal val="#ppt_x"/>
                                          </p:val>
                                        </p:tav>
                                      </p:tavLst>
                                    </p:anim>
                                    <p:anim calcmode="lin" valueType="num">
                                      <p:cBhvr>
                                        <p:cTn id="41" dur="250" fill="hold"/>
                                        <p:tgtEl>
                                          <p:spTgt spid="17442"/>
                                        </p:tgtEl>
                                        <p:attrNameLst>
                                          <p:attrName>ppt_y</p:attrName>
                                        </p:attrNameLst>
                                      </p:cBhvr>
                                      <p:tavLst>
                                        <p:tav tm="0">
                                          <p:val>
                                            <p:strVal val="#ppt_y+.1"/>
                                          </p:val>
                                        </p:tav>
                                        <p:tav tm="100000">
                                          <p:val>
                                            <p:strVal val="#ppt_y"/>
                                          </p:val>
                                        </p:tav>
                                      </p:tavLst>
                                    </p:anim>
                                  </p:childTnLst>
                                </p:cTn>
                              </p:par>
                            </p:childTnLst>
                          </p:cTn>
                        </p:par>
                        <p:par>
                          <p:cTn id="42" fill="hold" nodeType="afterGroup">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17424"/>
                                        </p:tgtEl>
                                        <p:attrNameLst>
                                          <p:attrName>style.visibility</p:attrName>
                                        </p:attrNameLst>
                                      </p:cBhvr>
                                      <p:to>
                                        <p:strVal val="visible"/>
                                      </p:to>
                                    </p:set>
                                    <p:animEffect transition="in" filter="wipe(left)">
                                      <p:cBhvr>
                                        <p:cTn id="45" dur="250"/>
                                        <p:tgtEl>
                                          <p:spTgt spid="17424"/>
                                        </p:tgtEl>
                                      </p:cBhvr>
                                    </p:animEffect>
                                  </p:childTnLst>
                                </p:cTn>
                              </p:par>
                            </p:childTnLst>
                          </p:cTn>
                        </p:par>
                        <p:par>
                          <p:cTn id="46" fill="hold" nodeType="afterGroup">
                            <p:stCondLst>
                              <p:cond delay="2250"/>
                            </p:stCondLst>
                            <p:childTnLst>
                              <p:par>
                                <p:cTn id="47" presetID="22" presetClass="entr" presetSubtype="4" fill="hold" nodeType="afterEffect">
                                  <p:stCondLst>
                                    <p:cond delay="0"/>
                                  </p:stCondLst>
                                  <p:childTnLst>
                                    <p:set>
                                      <p:cBhvr>
                                        <p:cTn id="48" dur="1" fill="hold">
                                          <p:stCondLst>
                                            <p:cond delay="0"/>
                                          </p:stCondLst>
                                        </p:cTn>
                                        <p:tgtEl>
                                          <p:spTgt spid="17453"/>
                                        </p:tgtEl>
                                        <p:attrNameLst>
                                          <p:attrName>style.visibility</p:attrName>
                                        </p:attrNameLst>
                                      </p:cBhvr>
                                      <p:to>
                                        <p:strVal val="visible"/>
                                      </p:to>
                                    </p:set>
                                    <p:animEffect transition="in" filter="wipe(down)">
                                      <p:cBhvr>
                                        <p:cTn id="49" dur="250"/>
                                        <p:tgtEl>
                                          <p:spTgt spid="17453"/>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250"/>
                                        <p:tgtEl>
                                          <p:spTgt spid="63"/>
                                        </p:tgtEl>
                                      </p:cBhvr>
                                    </p:animEffect>
                                  </p:childTnLst>
                                </p:cTn>
                              </p:par>
                            </p:childTnLst>
                          </p:cTn>
                        </p:par>
                        <p:par>
                          <p:cTn id="54" fill="hold" nodeType="afterGroup">
                            <p:stCondLst>
                              <p:cond delay="2750"/>
                            </p:stCondLst>
                            <p:childTnLst>
                              <p:par>
                                <p:cTn id="55" presetID="22" presetClass="entr" presetSubtype="4" fill="hold" nodeType="afterEffect">
                                  <p:stCondLst>
                                    <p:cond delay="0"/>
                                  </p:stCondLst>
                                  <p:childTnLst>
                                    <p:set>
                                      <p:cBhvr>
                                        <p:cTn id="56" dur="1" fill="hold">
                                          <p:stCondLst>
                                            <p:cond delay="0"/>
                                          </p:stCondLst>
                                        </p:cTn>
                                        <p:tgtEl>
                                          <p:spTgt spid="17417"/>
                                        </p:tgtEl>
                                        <p:attrNameLst>
                                          <p:attrName>style.visibility</p:attrName>
                                        </p:attrNameLst>
                                      </p:cBhvr>
                                      <p:to>
                                        <p:strVal val="visible"/>
                                      </p:to>
                                    </p:set>
                                    <p:animEffect transition="in" filter="wipe(down)">
                                      <p:cBhvr>
                                        <p:cTn id="57" dur="250"/>
                                        <p:tgtEl>
                                          <p:spTgt spid="17417"/>
                                        </p:tgtEl>
                                      </p:cBhvr>
                                    </p:animEffect>
                                  </p:childTnLst>
                                </p:cTn>
                              </p:par>
                            </p:childTnLst>
                          </p:cTn>
                        </p:par>
                        <p:par>
                          <p:cTn id="58" fill="hold" nodeType="afterGroup">
                            <p:stCondLst>
                              <p:cond delay="3000"/>
                            </p:stCondLst>
                            <p:childTnLst>
                              <p:par>
                                <p:cTn id="59" presetID="23" presetClass="entr" presetSubtype="16" fill="hold" grpId="0" nodeType="afterEffect">
                                  <p:stCondLst>
                                    <p:cond delay="0"/>
                                  </p:stCondLst>
                                  <p:childTnLst>
                                    <p:set>
                                      <p:cBhvr>
                                        <p:cTn id="60" dur="1" fill="hold">
                                          <p:stCondLst>
                                            <p:cond delay="0"/>
                                          </p:stCondLst>
                                        </p:cTn>
                                        <p:tgtEl>
                                          <p:spTgt spid="17421"/>
                                        </p:tgtEl>
                                        <p:attrNameLst>
                                          <p:attrName>style.visibility</p:attrName>
                                        </p:attrNameLst>
                                      </p:cBhvr>
                                      <p:to>
                                        <p:strVal val="visible"/>
                                      </p:to>
                                    </p:set>
                                    <p:anim calcmode="lin" valueType="num">
                                      <p:cBhvr>
                                        <p:cTn id="61" dur="250" fill="hold"/>
                                        <p:tgtEl>
                                          <p:spTgt spid="17421"/>
                                        </p:tgtEl>
                                        <p:attrNameLst>
                                          <p:attrName>ppt_w</p:attrName>
                                        </p:attrNameLst>
                                      </p:cBhvr>
                                      <p:tavLst>
                                        <p:tav tm="0">
                                          <p:val>
                                            <p:fltVal val="0"/>
                                          </p:val>
                                        </p:tav>
                                        <p:tav tm="100000">
                                          <p:val>
                                            <p:strVal val="#ppt_w"/>
                                          </p:val>
                                        </p:tav>
                                      </p:tavLst>
                                    </p:anim>
                                    <p:anim calcmode="lin" valueType="num">
                                      <p:cBhvr>
                                        <p:cTn id="62" dur="250" fill="hold"/>
                                        <p:tgtEl>
                                          <p:spTgt spid="17421"/>
                                        </p:tgtEl>
                                        <p:attrNameLst>
                                          <p:attrName>ppt_h</p:attrName>
                                        </p:attrNameLst>
                                      </p:cBhvr>
                                      <p:tavLst>
                                        <p:tav tm="0">
                                          <p:val>
                                            <p:fltVal val="0"/>
                                          </p:val>
                                        </p:tav>
                                        <p:tav tm="100000">
                                          <p:val>
                                            <p:strVal val="#ppt_h"/>
                                          </p:val>
                                        </p:tav>
                                      </p:tavLst>
                                    </p:anim>
                                  </p:childTnLst>
                                </p:cTn>
                              </p:par>
                            </p:childTnLst>
                          </p:cTn>
                        </p:par>
                        <p:par>
                          <p:cTn id="63" fill="hold" nodeType="afterGroup">
                            <p:stCondLst>
                              <p:cond delay="3250"/>
                            </p:stCondLst>
                            <p:childTnLst>
                              <p:par>
                                <p:cTn id="64" presetID="42" presetClass="entr" presetSubtype="0" fill="hold" nodeType="afterEffect">
                                  <p:stCondLst>
                                    <p:cond delay="0"/>
                                  </p:stCondLst>
                                  <p:childTnLst>
                                    <p:set>
                                      <p:cBhvr>
                                        <p:cTn id="65" dur="1" fill="hold">
                                          <p:stCondLst>
                                            <p:cond delay="0"/>
                                          </p:stCondLst>
                                        </p:cTn>
                                        <p:tgtEl>
                                          <p:spTgt spid="17427"/>
                                        </p:tgtEl>
                                        <p:attrNameLst>
                                          <p:attrName>style.visibility</p:attrName>
                                        </p:attrNameLst>
                                      </p:cBhvr>
                                      <p:to>
                                        <p:strVal val="visible"/>
                                      </p:to>
                                    </p:set>
                                    <p:animEffect transition="in" filter="fade">
                                      <p:cBhvr>
                                        <p:cTn id="66" dur="250"/>
                                        <p:tgtEl>
                                          <p:spTgt spid="17427"/>
                                        </p:tgtEl>
                                      </p:cBhvr>
                                    </p:animEffect>
                                    <p:anim calcmode="lin" valueType="num">
                                      <p:cBhvr>
                                        <p:cTn id="67" dur="250" fill="hold"/>
                                        <p:tgtEl>
                                          <p:spTgt spid="17427"/>
                                        </p:tgtEl>
                                        <p:attrNameLst>
                                          <p:attrName>ppt_x</p:attrName>
                                        </p:attrNameLst>
                                      </p:cBhvr>
                                      <p:tavLst>
                                        <p:tav tm="0">
                                          <p:val>
                                            <p:strVal val="#ppt_x"/>
                                          </p:val>
                                        </p:tav>
                                        <p:tav tm="100000">
                                          <p:val>
                                            <p:strVal val="#ppt_x"/>
                                          </p:val>
                                        </p:tav>
                                      </p:tavLst>
                                    </p:anim>
                                    <p:anim calcmode="lin" valueType="num">
                                      <p:cBhvr>
                                        <p:cTn id="68" dur="250" fill="hold"/>
                                        <p:tgtEl>
                                          <p:spTgt spid="17427"/>
                                        </p:tgtEl>
                                        <p:attrNameLst>
                                          <p:attrName>ppt_y</p:attrName>
                                        </p:attrNameLst>
                                      </p:cBhvr>
                                      <p:tavLst>
                                        <p:tav tm="0">
                                          <p:val>
                                            <p:strVal val="#ppt_y+.1"/>
                                          </p:val>
                                        </p:tav>
                                        <p:tav tm="100000">
                                          <p:val>
                                            <p:strVal val="#ppt_y"/>
                                          </p:val>
                                        </p:tav>
                                      </p:tavLst>
                                    </p:anim>
                                  </p:childTnLst>
                                </p:cTn>
                              </p:par>
                            </p:childTnLst>
                          </p:cTn>
                        </p:par>
                        <p:par>
                          <p:cTn id="69" fill="hold" nodeType="afterGroup">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17425"/>
                                        </p:tgtEl>
                                        <p:attrNameLst>
                                          <p:attrName>style.visibility</p:attrName>
                                        </p:attrNameLst>
                                      </p:cBhvr>
                                      <p:to>
                                        <p:strVal val="visible"/>
                                      </p:to>
                                    </p:set>
                                    <p:animEffect transition="in" filter="wipe(left)">
                                      <p:cBhvr>
                                        <p:cTn id="72" dur="250"/>
                                        <p:tgtEl>
                                          <p:spTgt spid="17425"/>
                                        </p:tgtEl>
                                      </p:cBhvr>
                                    </p:animEffect>
                                  </p:childTnLst>
                                </p:cTn>
                              </p:par>
                            </p:childTnLst>
                          </p:cTn>
                        </p:par>
                        <p:par>
                          <p:cTn id="73" fill="hold" nodeType="afterGroup">
                            <p:stCondLst>
                              <p:cond delay="3750"/>
                            </p:stCondLst>
                            <p:childTnLst>
                              <p:par>
                                <p:cTn id="74" presetID="42" presetClass="entr" presetSubtype="0" fill="hold" nodeType="afterEffect">
                                  <p:stCondLst>
                                    <p:cond delay="0"/>
                                  </p:stCondLst>
                                  <p:childTnLst>
                                    <p:set>
                                      <p:cBhvr>
                                        <p:cTn id="75" dur="1" fill="hold">
                                          <p:stCondLst>
                                            <p:cond delay="0"/>
                                          </p:stCondLst>
                                        </p:cTn>
                                        <p:tgtEl>
                                          <p:spTgt spid="17460"/>
                                        </p:tgtEl>
                                        <p:attrNameLst>
                                          <p:attrName>style.visibility</p:attrName>
                                        </p:attrNameLst>
                                      </p:cBhvr>
                                      <p:to>
                                        <p:strVal val="visible"/>
                                      </p:to>
                                    </p:set>
                                    <p:animEffect transition="in" filter="fade">
                                      <p:cBhvr>
                                        <p:cTn id="76" dur="250"/>
                                        <p:tgtEl>
                                          <p:spTgt spid="17460"/>
                                        </p:tgtEl>
                                      </p:cBhvr>
                                    </p:animEffect>
                                    <p:anim calcmode="lin" valueType="num">
                                      <p:cBhvr>
                                        <p:cTn id="77" dur="250" fill="hold"/>
                                        <p:tgtEl>
                                          <p:spTgt spid="17460"/>
                                        </p:tgtEl>
                                        <p:attrNameLst>
                                          <p:attrName>ppt_x</p:attrName>
                                        </p:attrNameLst>
                                      </p:cBhvr>
                                      <p:tavLst>
                                        <p:tav tm="0">
                                          <p:val>
                                            <p:strVal val="#ppt_x"/>
                                          </p:val>
                                        </p:tav>
                                        <p:tav tm="100000">
                                          <p:val>
                                            <p:strVal val="#ppt_x"/>
                                          </p:val>
                                        </p:tav>
                                      </p:tavLst>
                                    </p:anim>
                                    <p:anim calcmode="lin" valueType="num">
                                      <p:cBhvr>
                                        <p:cTn id="78" dur="250" fill="hold"/>
                                        <p:tgtEl>
                                          <p:spTgt spid="1746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250"/>
                                        <p:tgtEl>
                                          <p:spTgt spid="65"/>
                                        </p:tgtEl>
                                      </p:cBhvr>
                                    </p:animEffect>
                                    <p:anim calcmode="lin" valueType="num">
                                      <p:cBhvr>
                                        <p:cTn id="82" dur="250" fill="hold"/>
                                        <p:tgtEl>
                                          <p:spTgt spid="65"/>
                                        </p:tgtEl>
                                        <p:attrNameLst>
                                          <p:attrName>ppt_x</p:attrName>
                                        </p:attrNameLst>
                                      </p:cBhvr>
                                      <p:tavLst>
                                        <p:tav tm="0">
                                          <p:val>
                                            <p:strVal val="#ppt_x"/>
                                          </p:val>
                                        </p:tav>
                                        <p:tav tm="100000">
                                          <p:val>
                                            <p:strVal val="#ppt_x"/>
                                          </p:val>
                                        </p:tav>
                                      </p:tavLst>
                                    </p:anim>
                                    <p:anim calcmode="lin" valueType="num">
                                      <p:cBhvr>
                                        <p:cTn id="83" dur="250" fill="hold"/>
                                        <p:tgtEl>
                                          <p:spTgt spid="65"/>
                                        </p:tgtEl>
                                        <p:attrNameLst>
                                          <p:attrName>ppt_y</p:attrName>
                                        </p:attrNameLst>
                                      </p:cBhvr>
                                      <p:tavLst>
                                        <p:tav tm="0">
                                          <p:val>
                                            <p:strVal val="#ppt_y+.1"/>
                                          </p:val>
                                        </p:tav>
                                        <p:tav tm="100000">
                                          <p:val>
                                            <p:strVal val="#ppt_y"/>
                                          </p:val>
                                        </p:tav>
                                      </p:tavLst>
                                    </p:anim>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250"/>
                                        <p:tgtEl>
                                          <p:spTgt spid="66"/>
                                        </p:tgtEl>
                                      </p:cBhvr>
                                    </p:animEffect>
                                  </p:childTnLst>
                                </p:cTn>
                              </p:par>
                            </p:childTnLst>
                          </p:cTn>
                        </p:par>
                        <p:par>
                          <p:cTn id="88" fill="hold">
                            <p:stCondLst>
                              <p:cond delay="4250"/>
                            </p:stCondLst>
                            <p:childTnLst>
                              <p:par>
                                <p:cTn id="89" presetID="22" presetClass="entr" presetSubtype="4" fill="hold" nodeType="afterEffect">
                                  <p:stCondLst>
                                    <p:cond delay="0"/>
                                  </p:stCondLst>
                                  <p:childTnLst>
                                    <p:set>
                                      <p:cBhvr>
                                        <p:cTn id="90" dur="1" fill="hold">
                                          <p:stCondLst>
                                            <p:cond delay="0"/>
                                          </p:stCondLst>
                                        </p:cTn>
                                        <p:tgtEl>
                                          <p:spTgt spid="17418"/>
                                        </p:tgtEl>
                                        <p:attrNameLst>
                                          <p:attrName>style.visibility</p:attrName>
                                        </p:attrNameLst>
                                      </p:cBhvr>
                                      <p:to>
                                        <p:strVal val="visible"/>
                                      </p:to>
                                    </p:set>
                                    <p:animEffect transition="in" filter="wipe(down)">
                                      <p:cBhvr>
                                        <p:cTn id="91" dur="250"/>
                                        <p:tgtEl>
                                          <p:spTgt spid="17418"/>
                                        </p:tgtEl>
                                      </p:cBhvr>
                                    </p:animEffect>
                                  </p:childTnLst>
                                </p:cTn>
                              </p:par>
                            </p:childTnLst>
                          </p:cTn>
                        </p:par>
                        <p:par>
                          <p:cTn id="92" fill="hold" nodeType="afterGroup">
                            <p:stCondLst>
                              <p:cond delay="4500"/>
                            </p:stCondLst>
                            <p:childTnLst>
                              <p:par>
                                <p:cTn id="93" presetID="23" presetClass="entr" presetSubtype="16" fill="hold" grpId="0" nodeType="afterEffect">
                                  <p:stCondLst>
                                    <p:cond delay="0"/>
                                  </p:stCondLst>
                                  <p:childTnLst>
                                    <p:set>
                                      <p:cBhvr>
                                        <p:cTn id="94" dur="1" fill="hold">
                                          <p:stCondLst>
                                            <p:cond delay="0"/>
                                          </p:stCondLst>
                                        </p:cTn>
                                        <p:tgtEl>
                                          <p:spTgt spid="17422"/>
                                        </p:tgtEl>
                                        <p:attrNameLst>
                                          <p:attrName>style.visibility</p:attrName>
                                        </p:attrNameLst>
                                      </p:cBhvr>
                                      <p:to>
                                        <p:strVal val="visible"/>
                                      </p:to>
                                    </p:set>
                                    <p:anim calcmode="lin" valueType="num">
                                      <p:cBhvr>
                                        <p:cTn id="95" dur="250" fill="hold"/>
                                        <p:tgtEl>
                                          <p:spTgt spid="17422"/>
                                        </p:tgtEl>
                                        <p:attrNameLst>
                                          <p:attrName>ppt_w</p:attrName>
                                        </p:attrNameLst>
                                      </p:cBhvr>
                                      <p:tavLst>
                                        <p:tav tm="0">
                                          <p:val>
                                            <p:fltVal val="0"/>
                                          </p:val>
                                        </p:tav>
                                        <p:tav tm="100000">
                                          <p:val>
                                            <p:strVal val="#ppt_w"/>
                                          </p:val>
                                        </p:tav>
                                      </p:tavLst>
                                    </p:anim>
                                    <p:anim calcmode="lin" valueType="num">
                                      <p:cBhvr>
                                        <p:cTn id="96" dur="250" fill="hold"/>
                                        <p:tgtEl>
                                          <p:spTgt spid="17422"/>
                                        </p:tgtEl>
                                        <p:attrNameLst>
                                          <p:attrName>ppt_h</p:attrName>
                                        </p:attrNameLst>
                                      </p:cBhvr>
                                      <p:tavLst>
                                        <p:tav tm="0">
                                          <p:val>
                                            <p:fltVal val="0"/>
                                          </p:val>
                                        </p:tav>
                                        <p:tav tm="100000">
                                          <p:val>
                                            <p:strVal val="#ppt_h"/>
                                          </p:val>
                                        </p:tav>
                                      </p:tavLst>
                                    </p:anim>
                                  </p:childTnLst>
                                </p:cTn>
                              </p:par>
                            </p:childTnLst>
                          </p:cTn>
                        </p:par>
                        <p:par>
                          <p:cTn id="97" fill="hold" nodeType="afterGroup">
                            <p:stCondLst>
                              <p:cond delay="4750"/>
                            </p:stCondLst>
                            <p:childTnLst>
                              <p:par>
                                <p:cTn id="98" presetID="42" presetClass="entr" presetSubtype="0" fill="hold" nodeType="afterEffect">
                                  <p:stCondLst>
                                    <p:cond delay="0"/>
                                  </p:stCondLst>
                                  <p:childTnLst>
                                    <p:set>
                                      <p:cBhvr>
                                        <p:cTn id="99" dur="1" fill="hold">
                                          <p:stCondLst>
                                            <p:cond delay="0"/>
                                          </p:stCondLst>
                                        </p:cTn>
                                        <p:tgtEl>
                                          <p:spTgt spid="17432"/>
                                        </p:tgtEl>
                                        <p:attrNameLst>
                                          <p:attrName>style.visibility</p:attrName>
                                        </p:attrNameLst>
                                      </p:cBhvr>
                                      <p:to>
                                        <p:strVal val="visible"/>
                                      </p:to>
                                    </p:set>
                                    <p:animEffect transition="in" filter="fade">
                                      <p:cBhvr>
                                        <p:cTn id="100" dur="250"/>
                                        <p:tgtEl>
                                          <p:spTgt spid="17432"/>
                                        </p:tgtEl>
                                      </p:cBhvr>
                                    </p:animEffect>
                                    <p:anim calcmode="lin" valueType="num">
                                      <p:cBhvr>
                                        <p:cTn id="101" dur="250" fill="hold"/>
                                        <p:tgtEl>
                                          <p:spTgt spid="17432"/>
                                        </p:tgtEl>
                                        <p:attrNameLst>
                                          <p:attrName>ppt_x</p:attrName>
                                        </p:attrNameLst>
                                      </p:cBhvr>
                                      <p:tavLst>
                                        <p:tav tm="0">
                                          <p:val>
                                            <p:strVal val="#ppt_x"/>
                                          </p:val>
                                        </p:tav>
                                        <p:tav tm="100000">
                                          <p:val>
                                            <p:strVal val="#ppt_x"/>
                                          </p:val>
                                        </p:tav>
                                      </p:tavLst>
                                    </p:anim>
                                    <p:anim calcmode="lin" valueType="num">
                                      <p:cBhvr>
                                        <p:cTn id="102" dur="250" fill="hold"/>
                                        <p:tgtEl>
                                          <p:spTgt spid="17432"/>
                                        </p:tgtEl>
                                        <p:attrNameLst>
                                          <p:attrName>ppt_y</p:attrName>
                                        </p:attrNameLst>
                                      </p:cBhvr>
                                      <p:tavLst>
                                        <p:tav tm="0">
                                          <p:val>
                                            <p:strVal val="#ppt_y+.1"/>
                                          </p:val>
                                        </p:tav>
                                        <p:tav tm="100000">
                                          <p:val>
                                            <p:strVal val="#ppt_y"/>
                                          </p:val>
                                        </p:tav>
                                      </p:tavLst>
                                    </p:anim>
                                  </p:childTnLst>
                                </p:cTn>
                              </p:par>
                            </p:childTnLst>
                          </p:cTn>
                        </p:par>
                        <p:par>
                          <p:cTn id="103" fill="hold">
                            <p:stCondLst>
                              <p:cond delay="5000"/>
                            </p:stCondLst>
                            <p:childTnLst>
                              <p:par>
                                <p:cTn id="104" presetID="42" presetClass="entr" presetSubtype="0" fill="hold" nodeType="afterEffect">
                                  <p:stCondLst>
                                    <p:cond delay="0"/>
                                  </p:stCondLst>
                                  <p:childTnLst>
                                    <p:set>
                                      <p:cBhvr>
                                        <p:cTn id="105" dur="1" fill="hold">
                                          <p:stCondLst>
                                            <p:cond delay="0"/>
                                          </p:stCondLst>
                                        </p:cTn>
                                        <p:tgtEl>
                                          <p:spTgt spid="17466"/>
                                        </p:tgtEl>
                                        <p:attrNameLst>
                                          <p:attrName>style.visibility</p:attrName>
                                        </p:attrNameLst>
                                      </p:cBhvr>
                                      <p:to>
                                        <p:strVal val="visible"/>
                                      </p:to>
                                    </p:set>
                                    <p:animEffect transition="in" filter="fade">
                                      <p:cBhvr>
                                        <p:cTn id="106" dur="250"/>
                                        <p:tgtEl>
                                          <p:spTgt spid="17466"/>
                                        </p:tgtEl>
                                      </p:cBhvr>
                                    </p:animEffect>
                                    <p:anim calcmode="lin" valueType="num">
                                      <p:cBhvr>
                                        <p:cTn id="107" dur="250" fill="hold"/>
                                        <p:tgtEl>
                                          <p:spTgt spid="17466"/>
                                        </p:tgtEl>
                                        <p:attrNameLst>
                                          <p:attrName>ppt_x</p:attrName>
                                        </p:attrNameLst>
                                      </p:cBhvr>
                                      <p:tavLst>
                                        <p:tav tm="0">
                                          <p:val>
                                            <p:strVal val="#ppt_x"/>
                                          </p:val>
                                        </p:tav>
                                        <p:tav tm="100000">
                                          <p:val>
                                            <p:strVal val="#ppt_x"/>
                                          </p:val>
                                        </p:tav>
                                      </p:tavLst>
                                    </p:anim>
                                    <p:anim calcmode="lin" valueType="num">
                                      <p:cBhvr>
                                        <p:cTn id="108" dur="250" fill="hold"/>
                                        <p:tgtEl>
                                          <p:spTgt spid="17466"/>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68"/>
                                        </p:tgtEl>
                                        <p:attrNameLst>
                                          <p:attrName>style.visibility</p:attrName>
                                        </p:attrNameLst>
                                      </p:cBhvr>
                                      <p:to>
                                        <p:strVal val="visible"/>
                                      </p:to>
                                    </p:set>
                                    <p:animEffect transition="in" filter="fade">
                                      <p:cBhvr>
                                        <p:cTn id="111" dur="250"/>
                                        <p:tgtEl>
                                          <p:spTgt spid="68"/>
                                        </p:tgtEl>
                                      </p:cBhvr>
                                    </p:animEffect>
                                    <p:anim calcmode="lin" valueType="num">
                                      <p:cBhvr>
                                        <p:cTn id="112" dur="250" fill="hold"/>
                                        <p:tgtEl>
                                          <p:spTgt spid="68"/>
                                        </p:tgtEl>
                                        <p:attrNameLst>
                                          <p:attrName>ppt_x</p:attrName>
                                        </p:attrNameLst>
                                      </p:cBhvr>
                                      <p:tavLst>
                                        <p:tav tm="0">
                                          <p:val>
                                            <p:strVal val="#ppt_x"/>
                                          </p:val>
                                        </p:tav>
                                        <p:tav tm="100000">
                                          <p:val>
                                            <p:strVal val="#ppt_x"/>
                                          </p:val>
                                        </p:tav>
                                      </p:tavLst>
                                    </p:anim>
                                    <p:anim calcmode="lin" valueType="num">
                                      <p:cBhvr>
                                        <p:cTn id="113" dur="250" fill="hold"/>
                                        <p:tgtEl>
                                          <p:spTgt spid="68"/>
                                        </p:tgtEl>
                                        <p:attrNameLst>
                                          <p:attrName>ppt_y</p:attrName>
                                        </p:attrNameLst>
                                      </p:cBhvr>
                                      <p:tavLst>
                                        <p:tav tm="0">
                                          <p:val>
                                            <p:strVal val="#ppt_y+.1"/>
                                          </p:val>
                                        </p:tav>
                                        <p:tav tm="100000">
                                          <p:val>
                                            <p:strVal val="#ppt_y"/>
                                          </p:val>
                                        </p:tav>
                                      </p:tavLst>
                                    </p:anim>
                                  </p:childTnLst>
                                </p:cTn>
                              </p:par>
                            </p:childTnLst>
                          </p:cTn>
                        </p:par>
                        <p:par>
                          <p:cTn id="114" fill="hold" nodeType="afterGroup">
                            <p:stCondLst>
                              <p:cond delay="5250"/>
                            </p:stCondLst>
                            <p:childTnLst>
                              <p:par>
                                <p:cTn id="115" presetID="22" presetClass="entr" presetSubtype="8" fill="hold" grpId="0" nodeType="afterEffect">
                                  <p:stCondLst>
                                    <p:cond delay="0"/>
                                  </p:stCondLst>
                                  <p:childTnLst>
                                    <p:set>
                                      <p:cBhvr>
                                        <p:cTn id="116" dur="1" fill="hold">
                                          <p:stCondLst>
                                            <p:cond delay="0"/>
                                          </p:stCondLst>
                                        </p:cTn>
                                        <p:tgtEl>
                                          <p:spTgt spid="17426"/>
                                        </p:tgtEl>
                                        <p:attrNameLst>
                                          <p:attrName>style.visibility</p:attrName>
                                        </p:attrNameLst>
                                      </p:cBhvr>
                                      <p:to>
                                        <p:strVal val="visible"/>
                                      </p:to>
                                    </p:set>
                                    <p:animEffect transition="in" filter="wipe(left)">
                                      <p:cBhvr>
                                        <p:cTn id="117" dur="250"/>
                                        <p:tgtEl>
                                          <p:spTgt spid="17426"/>
                                        </p:tgtEl>
                                      </p:cBhvr>
                                    </p:animEffect>
                                  </p:childTnLst>
                                </p:cTn>
                              </p:par>
                            </p:childTnLst>
                          </p:cTn>
                        </p:par>
                        <p:par>
                          <p:cTn id="118" fill="hold">
                            <p:stCondLst>
                              <p:cond delay="5500"/>
                            </p:stCondLst>
                            <p:childTnLst>
                              <p:par>
                                <p:cTn id="119" presetID="10" presetClass="entr" presetSubtype="0" fill="hold" grpId="0" nodeType="after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 grpId="0" animBg="1" autoUpdateAnimBg="0"/>
      <p:bldP spid="17420" grpId="0" animBg="1" autoUpdateAnimBg="0"/>
      <p:bldP spid="17421" grpId="0" animBg="1" autoUpdateAnimBg="0"/>
      <p:bldP spid="17422" grpId="0" animBg="1" autoUpdateAnimBg="0"/>
      <p:bldP spid="17423" grpId="0" animBg="1"/>
      <p:bldP spid="17424" grpId="0" animBg="1"/>
      <p:bldP spid="17425" grpId="0" animBg="1"/>
      <p:bldP spid="17426" grpId="0" animBg="1"/>
      <p:bldP spid="17452" grpId="0" autoUpdateAnimBg="0"/>
      <p:bldP spid="63" grpId="0" autoUpdateAnimBg="0"/>
      <p:bldP spid="65" grpId="0"/>
      <p:bldP spid="66" grpId="0" autoUpdateAnimBg="0"/>
      <p:bldP spid="68" grpId="0"/>
      <p:bldP spid="6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603"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04" name="图片 3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6"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8"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9"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2" name="矩形 19"/>
          <p:cNvSpPr>
            <a:spLocks noChangeArrowheads="1"/>
          </p:cNvSpPr>
          <p:nvPr/>
        </p:nvSpPr>
        <p:spPr bwMode="auto">
          <a:xfrm>
            <a:off x="3927475" y="1344613"/>
            <a:ext cx="4310063"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sp>
        <p:nvSpPr>
          <p:cNvPr id="25613" name="矩形 21"/>
          <p:cNvSpPr>
            <a:spLocks noChangeArrowheads="1"/>
          </p:cNvSpPr>
          <p:nvPr/>
        </p:nvSpPr>
        <p:spPr bwMode="auto">
          <a:xfrm>
            <a:off x="4618038" y="3355975"/>
            <a:ext cx="29559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sz="3600" b="1" dirty="0">
                <a:solidFill>
                  <a:srgbClr val="FFFFFF"/>
                </a:solidFill>
                <a:effectLst>
                  <a:outerShdw blurRad="38100" dist="38100" dir="2700000" algn="tl">
                    <a:srgbClr val="C0C0C0"/>
                  </a:outerShdw>
                </a:effectLst>
                <a:latin typeface="Arial" pitchFamily="34" charset="0"/>
              </a:rPr>
              <a:t>THANK YOU</a:t>
            </a:r>
          </a:p>
          <a:p>
            <a:pPr algn="ctr" eaLnBrk="1" hangingPunct="1"/>
            <a:r>
              <a:rPr lang="en-US" sz="2800" dirty="0">
                <a:solidFill>
                  <a:srgbClr val="FFFFFF"/>
                </a:solidFill>
                <a:effectLst>
                  <a:outerShdw blurRad="38100" dist="38100" dir="2700000" algn="tl">
                    <a:srgbClr val="C0C0C0"/>
                  </a:outerShdw>
                </a:effectLst>
                <a:latin typeface="Arial" pitchFamily="34" charset="0"/>
              </a:rPr>
              <a:t>FOR WATCHING</a:t>
            </a:r>
            <a:endParaRPr lang="zh-CN" altLang="en-US" sz="2800" dirty="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 name="文本框 20"/>
          <p:cNvSpPr txBox="1"/>
          <p:nvPr/>
        </p:nvSpPr>
        <p:spPr>
          <a:xfrm>
            <a:off x="3988594" y="1736951"/>
            <a:ext cx="4434682" cy="1200329"/>
          </a:xfrm>
          <a:prstGeom prst="rect">
            <a:avLst/>
          </a:prstGeom>
          <a:noFill/>
        </p:spPr>
        <p:txBody>
          <a:bodyPr wrap="square" rtlCol="0">
            <a:spAutoFit/>
          </a:bodyPr>
          <a:lstStyle/>
          <a:p>
            <a:r>
              <a:rPr lang="en-US" altLang="zh-CN" sz="7200" dirty="0">
                <a:solidFill>
                  <a:srgbClr val="CBCED1"/>
                </a:solidFill>
                <a:latin typeface="微软雅黑" panose="020B0503020204020204" pitchFamily="34" charset="-122"/>
                <a:ea typeface="微软雅黑" panose="020B0503020204020204" pitchFamily="34" charset="-122"/>
              </a:rPr>
              <a:t>WarPlane</a:t>
            </a:r>
            <a:endParaRPr lang="zh-CN" altLang="en-US" sz="7200" dirty="0">
              <a:solidFill>
                <a:srgbClr val="CBCED1"/>
              </a:solidFill>
              <a:latin typeface="微软雅黑" panose="020B0503020204020204" pitchFamily="34" charset="-122"/>
              <a:ea typeface="微软雅黑" panose="020B0503020204020204"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nodeType="afterGroup">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5603" grpId="0" animBg="1" autoUpdateAnimBg="0"/>
      <p:bldP spid="25605" grpId="0" animBg="1" autoUpdateAnimBg="0"/>
      <p:bldP spid="25606" grpId="0" animBg="1"/>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2531"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2532"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2533"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2534"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2535"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22536"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2537" name="组合 3"/>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438" y="2060575"/>
            <a:ext cx="6207125" cy="74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nodeType="afterEffect">
                                  <p:stCondLst>
                                    <p:cond delay="0"/>
                                  </p:stCondLst>
                                  <p:childTnLst>
                                    <p:set>
                                      <p:cBhvr>
                                        <p:cTn id="6" dur="1" fill="hold">
                                          <p:stCondLst>
                                            <p:cond delay="0"/>
                                          </p:stCondLst>
                                        </p:cTn>
                                        <p:tgtEl>
                                          <p:spTgt spid="22537"/>
                                        </p:tgtEl>
                                        <p:attrNameLst>
                                          <p:attrName>style.visibility</p:attrName>
                                        </p:attrNameLst>
                                      </p:cBhvr>
                                      <p:to>
                                        <p:strVal val="visible"/>
                                      </p:to>
                                    </p:set>
                                    <p:animEffect transition="in" filter="fade">
                                      <p:cBhvr>
                                        <p:cTn id="7" dur="1000"/>
                                        <p:tgtEl>
                                          <p:spTgt spid="22537"/>
                                        </p:tgtEl>
                                      </p:cBhvr>
                                    </p:animEffect>
                                    <p:anim calcmode="lin" valueType="num">
                                      <p:cBhvr>
                                        <p:cTn id="8" dur="1000" fill="hold"/>
                                        <p:tgtEl>
                                          <p:spTgt spid="22537"/>
                                        </p:tgtEl>
                                        <p:attrNameLst>
                                          <p:attrName>ppt_x</p:attrName>
                                        </p:attrNameLst>
                                      </p:cBhvr>
                                      <p:tavLst>
                                        <p:tav tm="0">
                                          <p:val>
                                            <p:strVal val="#ppt_x"/>
                                          </p:val>
                                        </p:tav>
                                        <p:tav tm="100000">
                                          <p:val>
                                            <p:strVal val="#ppt_x"/>
                                          </p:val>
                                        </p:tav>
                                      </p:tavLst>
                                    </p:anim>
                                    <p:anim calcmode="lin" valueType="num">
                                      <p:cBhvr>
                                        <p:cTn id="9" dur="1000" fill="hold"/>
                                        <p:tgtEl>
                                          <p:spTgt spid="225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7176" name="矩形 16"/>
          <p:cNvSpPr>
            <a:spLocks noChangeArrowheads="1"/>
          </p:cNvSpPr>
          <p:nvPr/>
        </p:nvSpPr>
        <p:spPr bwMode="auto">
          <a:xfrm>
            <a:off x="407988" y="1460500"/>
            <a:ext cx="11376025" cy="259715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ffectLst>
            <a:outerShdw dist="38100" dir="5400000" algn="ctr" rotWithShape="0">
              <a:srgbClr val="000000">
                <a:alpha val="18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7177" name="组合 37"/>
          <p:cNvGrpSpPr>
            <a:grpSpLocks/>
          </p:cNvGrpSpPr>
          <p:nvPr/>
        </p:nvGrpSpPr>
        <p:grpSpPr bwMode="auto">
          <a:xfrm>
            <a:off x="6904038" y="1460500"/>
            <a:ext cx="4879975" cy="2597150"/>
            <a:chOff x="0" y="0"/>
            <a:chExt cx="4879242" cy="2596799"/>
          </a:xfrm>
        </p:grpSpPr>
        <p:grpSp>
          <p:nvGrpSpPr>
            <p:cNvPr id="7178" name="组合 21"/>
            <p:cNvGrpSpPr>
              <a:grpSpLocks/>
            </p:cNvGrpSpPr>
            <p:nvPr/>
          </p:nvGrpSpPr>
          <p:grpSpPr bwMode="auto">
            <a:xfrm>
              <a:off x="0" y="0"/>
              <a:ext cx="4879242" cy="2596799"/>
              <a:chOff x="0" y="0"/>
              <a:chExt cx="4879242" cy="2596799"/>
            </a:xfrm>
          </p:grpSpPr>
          <p:sp>
            <p:nvSpPr>
              <p:cNvPr id="7179" name="矩形 19"/>
              <p:cNvSpPr>
                <a:spLocks noChangeArrowheads="1"/>
              </p:cNvSpPr>
              <p:nvPr/>
            </p:nvSpPr>
            <p:spPr bwMode="auto">
              <a:xfrm>
                <a:off x="577763" y="0"/>
                <a:ext cx="4301479" cy="2596799"/>
              </a:xfrm>
              <a:prstGeom prst="rect">
                <a:avLst/>
              </a:prstGeom>
              <a:solidFill>
                <a:srgbClr val="1E6991">
                  <a:alpha val="82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180" name="等腰三角形 20"/>
              <p:cNvSpPr>
                <a:spLocks noChangeArrowheads="1"/>
              </p:cNvSpPr>
              <p:nvPr/>
            </p:nvSpPr>
            <p:spPr bwMode="auto">
              <a:xfrm rot="16200000">
                <a:off x="-46035" y="1009518"/>
                <a:ext cx="669834" cy="577763"/>
              </a:xfrm>
              <a:prstGeom prst="triangle">
                <a:avLst>
                  <a:gd name="adj" fmla="val 50000"/>
                </a:avLst>
              </a:prstGeom>
              <a:solidFill>
                <a:srgbClr val="1E6991">
                  <a:alpha val="82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7181" name="文本框 22"/>
            <p:cNvSpPr txBox="1">
              <a:spLocks noChangeArrowheads="1"/>
            </p:cNvSpPr>
            <p:nvPr/>
          </p:nvSpPr>
          <p:spPr bwMode="auto">
            <a:xfrm>
              <a:off x="791429" y="379882"/>
              <a:ext cx="381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400" b="1" dirty="0">
                  <a:solidFill>
                    <a:schemeClr val="bg1"/>
                  </a:solidFill>
                  <a:latin typeface="Arial" pitchFamily="34" charset="0"/>
                  <a:cs typeface="Arial" pitchFamily="34" charset="0"/>
                </a:rPr>
                <a:t>ABOUT OUR GAME</a:t>
              </a:r>
              <a:endParaRPr lang="zh-CN" altLang="en-US" sz="2400" b="1" dirty="0">
                <a:solidFill>
                  <a:schemeClr val="bg1"/>
                </a:solidFill>
                <a:latin typeface="Arial" pitchFamily="34" charset="0"/>
                <a:cs typeface="Arial" pitchFamily="34" charset="0"/>
              </a:endParaRPr>
            </a:p>
          </p:txBody>
        </p:sp>
        <p:sp>
          <p:nvSpPr>
            <p:cNvPr id="7182" name="矩形 23"/>
            <p:cNvSpPr>
              <a:spLocks noChangeArrowheads="1"/>
            </p:cNvSpPr>
            <p:nvPr/>
          </p:nvSpPr>
          <p:spPr bwMode="auto">
            <a:xfrm>
              <a:off x="791429" y="990620"/>
              <a:ext cx="400812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dirty="0">
                  <a:solidFill>
                    <a:schemeClr val="bg1"/>
                  </a:solidFill>
                  <a:latin typeface="Arial" pitchFamily="34" charset="0"/>
                </a:rPr>
                <a:t>Just for today I will try to live through this day only and not tackle my whole life problem at once. I can do something for twelve hours that would appall me if I had to keep it up for a lifetime.</a:t>
              </a:r>
              <a:endParaRPr lang="zh-CN" altLang="en-US" sz="1400" dirty="0">
                <a:solidFill>
                  <a:schemeClr val="bg1"/>
                </a:solidFill>
                <a:latin typeface="Arial" pitchFamily="34" charset="0"/>
              </a:endParaRPr>
            </a:p>
          </p:txBody>
        </p:sp>
      </p:grpSp>
      <p:sp>
        <p:nvSpPr>
          <p:cNvPr id="7183" name="任意多边形 26"/>
          <p:cNvSpPr>
            <a:spLocks/>
          </p:cNvSpPr>
          <p:nvPr/>
        </p:nvSpPr>
        <p:spPr bwMode="auto">
          <a:xfrm>
            <a:off x="431800" y="4471988"/>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7184" name="文本框 27"/>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9300" y="4438650"/>
            <a:ext cx="29575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7185" name="矩形 29"/>
          <p:cNvSpPr>
            <a:spLocks noChangeArrowheads="1"/>
          </p:cNvSpPr>
          <p:nvPr/>
        </p:nvSpPr>
        <p:spPr bwMode="auto">
          <a:xfrm>
            <a:off x="738188" y="4792663"/>
            <a:ext cx="4611687"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I will not show anyone that my feelings are hurt: they may be hurt, but today I will not show it.</a:t>
            </a:r>
            <a:endParaRPr lang="zh-CN" altLang="en-US" sz="1400">
              <a:solidFill>
                <a:schemeClr val="bg1"/>
              </a:solidFill>
              <a:latin typeface="Arial" pitchFamily="34" charset="0"/>
            </a:endParaRPr>
          </a:p>
        </p:txBody>
      </p:sp>
      <p:sp>
        <p:nvSpPr>
          <p:cNvPr id="7186" name="任意多边形 32"/>
          <p:cNvSpPr>
            <a:spLocks/>
          </p:cNvSpPr>
          <p:nvPr/>
        </p:nvSpPr>
        <p:spPr bwMode="auto">
          <a:xfrm>
            <a:off x="6867525" y="4471988"/>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7187" name="文本框 33"/>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86613" y="4438650"/>
            <a:ext cx="2957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7188" name="矩形 34"/>
          <p:cNvSpPr>
            <a:spLocks noChangeArrowheads="1"/>
          </p:cNvSpPr>
          <p:nvPr/>
        </p:nvSpPr>
        <p:spPr bwMode="auto">
          <a:xfrm>
            <a:off x="7172325" y="4792663"/>
            <a:ext cx="4611688"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I will not show anyone that my feelings are hurt: they may be hurt, but today I will not show it.</a:t>
            </a:r>
            <a:endParaRPr lang="zh-CN" altLang="en-US" sz="1400">
              <a:solidFill>
                <a:schemeClr val="bg1"/>
              </a:solidFill>
              <a:latin typeface="Arial"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176"/>
                                        </p:tgtEl>
                                        <p:attrNameLst>
                                          <p:attrName>style.visibility</p:attrName>
                                        </p:attrNameLst>
                                      </p:cBhvr>
                                      <p:to>
                                        <p:strVal val="visible"/>
                                      </p:to>
                                    </p:set>
                                    <p:anim calcmode="lin" valueType="num">
                                      <p:cBhvr additive="base">
                                        <p:cTn id="7" dur="500"/>
                                        <p:tgtEl>
                                          <p:spTgt spid="7176"/>
                                        </p:tgtEl>
                                        <p:attrNameLst>
                                          <p:attrName>ppt_y</p:attrName>
                                        </p:attrNameLst>
                                      </p:cBhvr>
                                      <p:tavLst>
                                        <p:tav tm="0">
                                          <p:val>
                                            <p:strVal val="#ppt_y+#ppt_h*1.125000"/>
                                          </p:val>
                                        </p:tav>
                                        <p:tav tm="100000">
                                          <p:val>
                                            <p:strVal val="#ppt_y"/>
                                          </p:val>
                                        </p:tav>
                                      </p:tavLst>
                                    </p:anim>
                                    <p:animEffect transition="in" filter="wipe(up)">
                                      <p:cBhvr>
                                        <p:cTn id="8" dur="500"/>
                                        <p:tgtEl>
                                          <p:spTgt spid="7176"/>
                                        </p:tgtEl>
                                      </p:cBhvr>
                                    </p:animEffect>
                                  </p:childTnLst>
                                </p:cTn>
                              </p:par>
                            </p:childTnLst>
                          </p:cTn>
                        </p:par>
                        <p:par>
                          <p:cTn id="9" fill="hold" nodeType="afterGroup">
                            <p:stCondLst>
                              <p:cond delay="500"/>
                            </p:stCondLst>
                            <p:childTnLst>
                              <p:par>
                                <p:cTn id="10" presetID="22" presetClass="entr" presetSubtype="2" fill="hold"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wipe(right)">
                                      <p:cBhvr>
                                        <p:cTn id="12" dur="500"/>
                                        <p:tgtEl>
                                          <p:spTgt spid="7177"/>
                                        </p:tgtEl>
                                      </p:cBhvr>
                                    </p:animEffect>
                                  </p:childTnLst>
                                </p:cTn>
                              </p:par>
                            </p:childTnLst>
                          </p:cTn>
                        </p:par>
                        <p:par>
                          <p:cTn id="13" fill="hold" nodeType="afterGroup">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7183"/>
                                        </p:tgtEl>
                                        <p:attrNameLst>
                                          <p:attrName>style.visibility</p:attrName>
                                        </p:attrNameLst>
                                      </p:cBhvr>
                                      <p:to>
                                        <p:strVal val="visible"/>
                                      </p:to>
                                    </p:set>
                                    <p:anim calcmode="lin" valueType="num">
                                      <p:cBhvr>
                                        <p:cTn id="16" dur="500" fill="hold"/>
                                        <p:tgtEl>
                                          <p:spTgt spid="7183"/>
                                        </p:tgtEl>
                                        <p:attrNameLst>
                                          <p:attrName>ppt_w</p:attrName>
                                        </p:attrNameLst>
                                      </p:cBhvr>
                                      <p:tavLst>
                                        <p:tav tm="0">
                                          <p:val>
                                            <p:fltVal val="0"/>
                                          </p:val>
                                        </p:tav>
                                        <p:tav tm="100000">
                                          <p:val>
                                            <p:strVal val="#ppt_w"/>
                                          </p:val>
                                        </p:tav>
                                      </p:tavLst>
                                    </p:anim>
                                    <p:anim calcmode="lin" valueType="num">
                                      <p:cBhvr>
                                        <p:cTn id="17" dur="500" fill="hold"/>
                                        <p:tgtEl>
                                          <p:spTgt spid="7183"/>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500"/>
                            </p:stCondLst>
                            <p:childTnLst>
                              <p:par>
                                <p:cTn id="19" presetID="22" presetClass="entr" presetSubtype="4" fill="hold" nodeType="afterEffect">
                                  <p:stCondLst>
                                    <p:cond delay="0"/>
                                  </p:stCondLst>
                                  <p:childTnLst>
                                    <p:set>
                                      <p:cBhvr>
                                        <p:cTn id="20" dur="1" fill="hold">
                                          <p:stCondLst>
                                            <p:cond delay="0"/>
                                          </p:stCondLst>
                                        </p:cTn>
                                        <p:tgtEl>
                                          <p:spTgt spid="7184"/>
                                        </p:tgtEl>
                                        <p:attrNameLst>
                                          <p:attrName>style.visibility</p:attrName>
                                        </p:attrNameLst>
                                      </p:cBhvr>
                                      <p:to>
                                        <p:strVal val="visible"/>
                                      </p:to>
                                    </p:set>
                                    <p:animEffect transition="in" filter="wipe(down)">
                                      <p:cBhvr>
                                        <p:cTn id="21" dur="500"/>
                                        <p:tgtEl>
                                          <p:spTgt spid="7184"/>
                                        </p:tgtEl>
                                      </p:cBhvr>
                                    </p:animEffect>
                                  </p:childTnLst>
                                </p:cTn>
                              </p:par>
                            </p:childTnLst>
                          </p:cTn>
                        </p:par>
                        <p:par>
                          <p:cTn id="22" fill="hold" nodeType="afterGroup">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7185"/>
                                        </p:tgtEl>
                                        <p:attrNameLst>
                                          <p:attrName>style.visibility</p:attrName>
                                        </p:attrNameLst>
                                      </p:cBhvr>
                                      <p:to>
                                        <p:strVal val="visible"/>
                                      </p:to>
                                    </p:set>
                                    <p:animEffect transition="in" filter="randombar(horizontal)">
                                      <p:cBhvr>
                                        <p:cTn id="25" dur="500"/>
                                        <p:tgtEl>
                                          <p:spTgt spid="7185"/>
                                        </p:tgtEl>
                                      </p:cBhvr>
                                    </p:animEffect>
                                  </p:childTnLst>
                                </p:cTn>
                              </p:par>
                            </p:childTnLst>
                          </p:cTn>
                        </p:par>
                        <p:par>
                          <p:cTn id="26" fill="hold" nodeType="afterGroup">
                            <p:stCondLst>
                              <p:cond delay="2500"/>
                            </p:stCondLst>
                            <p:childTnLst>
                              <p:par>
                                <p:cTn id="27" presetID="23" presetClass="entr" presetSubtype="16" fill="hold" grpId="0" nodeType="afterEffect">
                                  <p:stCondLst>
                                    <p:cond delay="0"/>
                                  </p:stCondLst>
                                  <p:childTnLst>
                                    <p:set>
                                      <p:cBhvr>
                                        <p:cTn id="28" dur="1" fill="hold">
                                          <p:stCondLst>
                                            <p:cond delay="0"/>
                                          </p:stCondLst>
                                        </p:cTn>
                                        <p:tgtEl>
                                          <p:spTgt spid="7186"/>
                                        </p:tgtEl>
                                        <p:attrNameLst>
                                          <p:attrName>style.visibility</p:attrName>
                                        </p:attrNameLst>
                                      </p:cBhvr>
                                      <p:to>
                                        <p:strVal val="visible"/>
                                      </p:to>
                                    </p:set>
                                    <p:anim calcmode="lin" valueType="num">
                                      <p:cBhvr>
                                        <p:cTn id="29" dur="500" fill="hold"/>
                                        <p:tgtEl>
                                          <p:spTgt spid="7186"/>
                                        </p:tgtEl>
                                        <p:attrNameLst>
                                          <p:attrName>ppt_w</p:attrName>
                                        </p:attrNameLst>
                                      </p:cBhvr>
                                      <p:tavLst>
                                        <p:tav tm="0">
                                          <p:val>
                                            <p:fltVal val="0"/>
                                          </p:val>
                                        </p:tav>
                                        <p:tav tm="100000">
                                          <p:val>
                                            <p:strVal val="#ppt_w"/>
                                          </p:val>
                                        </p:tav>
                                      </p:tavLst>
                                    </p:anim>
                                    <p:anim calcmode="lin" valueType="num">
                                      <p:cBhvr>
                                        <p:cTn id="30" dur="500" fill="hold"/>
                                        <p:tgtEl>
                                          <p:spTgt spid="7186"/>
                                        </p:tgtEl>
                                        <p:attrNameLst>
                                          <p:attrName>ppt_h</p:attrName>
                                        </p:attrNameLst>
                                      </p:cBhvr>
                                      <p:tavLst>
                                        <p:tav tm="0">
                                          <p:val>
                                            <p:fltVal val="0"/>
                                          </p:val>
                                        </p:tav>
                                        <p:tav tm="100000">
                                          <p:val>
                                            <p:strVal val="#ppt_h"/>
                                          </p:val>
                                        </p:tav>
                                      </p:tavLst>
                                    </p:anim>
                                  </p:childTnLst>
                                </p:cTn>
                              </p:par>
                            </p:childTnLst>
                          </p:cTn>
                        </p:par>
                        <p:par>
                          <p:cTn id="31" fill="hold" nodeType="afterGroup">
                            <p:stCondLst>
                              <p:cond delay="3000"/>
                            </p:stCondLst>
                            <p:childTnLst>
                              <p:par>
                                <p:cTn id="32" presetID="22" presetClass="entr" presetSubtype="4" fill="hold" nodeType="afterEffect">
                                  <p:stCondLst>
                                    <p:cond delay="0"/>
                                  </p:stCondLst>
                                  <p:childTnLst>
                                    <p:set>
                                      <p:cBhvr>
                                        <p:cTn id="33" dur="1" fill="hold">
                                          <p:stCondLst>
                                            <p:cond delay="0"/>
                                          </p:stCondLst>
                                        </p:cTn>
                                        <p:tgtEl>
                                          <p:spTgt spid="7187"/>
                                        </p:tgtEl>
                                        <p:attrNameLst>
                                          <p:attrName>style.visibility</p:attrName>
                                        </p:attrNameLst>
                                      </p:cBhvr>
                                      <p:to>
                                        <p:strVal val="visible"/>
                                      </p:to>
                                    </p:set>
                                    <p:animEffect transition="in" filter="wipe(down)">
                                      <p:cBhvr>
                                        <p:cTn id="34" dur="500"/>
                                        <p:tgtEl>
                                          <p:spTgt spid="7187"/>
                                        </p:tgtEl>
                                      </p:cBhvr>
                                    </p:animEffect>
                                  </p:childTnLst>
                                </p:cTn>
                              </p:par>
                            </p:childTnLst>
                          </p:cTn>
                        </p:par>
                        <p:par>
                          <p:cTn id="35" fill="hold" nodeType="afterGroup">
                            <p:stCondLst>
                              <p:cond delay="3500"/>
                            </p:stCondLst>
                            <p:childTnLst>
                              <p:par>
                                <p:cTn id="36" presetID="14" presetClass="entr" presetSubtype="10" fill="hold" grpId="0" nodeType="afterEffect">
                                  <p:stCondLst>
                                    <p:cond delay="0"/>
                                  </p:stCondLst>
                                  <p:childTnLst>
                                    <p:set>
                                      <p:cBhvr>
                                        <p:cTn id="37" dur="1" fill="hold">
                                          <p:stCondLst>
                                            <p:cond delay="0"/>
                                          </p:stCondLst>
                                        </p:cTn>
                                        <p:tgtEl>
                                          <p:spTgt spid="7188"/>
                                        </p:tgtEl>
                                        <p:attrNameLst>
                                          <p:attrName>style.visibility</p:attrName>
                                        </p:attrNameLst>
                                      </p:cBhvr>
                                      <p:to>
                                        <p:strVal val="visible"/>
                                      </p:to>
                                    </p:set>
                                    <p:animEffect transition="in" filter="randombar(horizontal)">
                                      <p:cBhvr>
                                        <p:cTn id="38" dur="500"/>
                                        <p:tgtEl>
                                          <p:spTgt spid="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animBg="1" autoUpdateAnimBg="0"/>
      <p:bldP spid="7183" grpId="0" animBg="1"/>
      <p:bldP spid="7185" grpId="0" autoUpdateAnimBg="0"/>
      <p:bldP spid="7186" grpId="0" animBg="1"/>
      <p:bldP spid="718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242"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024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024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0245"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1024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0247"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0248" name="矩形 2"/>
          <p:cNvSpPr>
            <a:spLocks noChangeArrowheads="1"/>
          </p:cNvSpPr>
          <p:nvPr/>
        </p:nvSpPr>
        <p:spPr bwMode="auto">
          <a:xfrm>
            <a:off x="407988" y="1196975"/>
            <a:ext cx="2441575" cy="2232025"/>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49" name="矩形 10"/>
          <p:cNvSpPr>
            <a:spLocks noChangeArrowheads="1"/>
          </p:cNvSpPr>
          <p:nvPr/>
        </p:nvSpPr>
        <p:spPr bwMode="auto">
          <a:xfrm>
            <a:off x="407988" y="4257675"/>
            <a:ext cx="2441575" cy="2232025"/>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0" name="矩形 13"/>
          <p:cNvSpPr>
            <a:spLocks noChangeArrowheads="1"/>
          </p:cNvSpPr>
          <p:nvPr/>
        </p:nvSpPr>
        <p:spPr bwMode="auto">
          <a:xfrm>
            <a:off x="6259513" y="1196975"/>
            <a:ext cx="2443162" cy="2232025"/>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1" name="矩形 16"/>
          <p:cNvSpPr>
            <a:spLocks noChangeArrowheads="1"/>
          </p:cNvSpPr>
          <p:nvPr/>
        </p:nvSpPr>
        <p:spPr bwMode="auto">
          <a:xfrm>
            <a:off x="6259513" y="4257675"/>
            <a:ext cx="2443162" cy="2232025"/>
          </a:xfrm>
          <a:prstGeom prst="rect">
            <a:avLst/>
          </a:prstGeom>
          <a:blipFill dpi="0" rotWithShape="1">
            <a:blip r:embed="rId8"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2" name="文本框 3"/>
          <p:cNvSpPr txBox="1">
            <a:spLocks noChangeArrowheads="1"/>
          </p:cNvSpPr>
          <p:nvPr/>
        </p:nvSpPr>
        <p:spPr bwMode="auto">
          <a:xfrm>
            <a:off x="2849563" y="1196975"/>
            <a:ext cx="2682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53" name="任意多边形 17"/>
          <p:cNvSpPr>
            <a:spLocks/>
          </p:cNvSpPr>
          <p:nvPr/>
        </p:nvSpPr>
        <p:spPr bwMode="auto">
          <a:xfrm>
            <a:off x="2952750" y="16478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54" name="文本框 4"/>
          <p:cNvSpPr txBox="1">
            <a:spLocks noChangeArrowheads="1"/>
          </p:cNvSpPr>
          <p:nvPr/>
        </p:nvSpPr>
        <p:spPr bwMode="auto">
          <a:xfrm>
            <a:off x="3189288" y="1600200"/>
            <a:ext cx="26543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255" name="组合 123"/>
          <p:cNvGrpSpPr>
            <a:grpSpLocks/>
          </p:cNvGrpSpPr>
          <p:nvPr/>
        </p:nvGrpSpPr>
        <p:grpSpPr bwMode="auto">
          <a:xfrm>
            <a:off x="2952750" y="2251075"/>
            <a:ext cx="269875" cy="1112838"/>
            <a:chOff x="0" y="0"/>
            <a:chExt cx="269890" cy="1112411"/>
          </a:xfrm>
        </p:grpSpPr>
        <p:grpSp>
          <p:nvGrpSpPr>
            <p:cNvPr id="10256" name="组合 28"/>
            <p:cNvGrpSpPr>
              <a:grpSpLocks/>
            </p:cNvGrpSpPr>
            <p:nvPr/>
          </p:nvGrpSpPr>
          <p:grpSpPr bwMode="auto">
            <a:xfrm>
              <a:off x="0" y="0"/>
              <a:ext cx="269890" cy="269890"/>
              <a:chOff x="0" y="0"/>
              <a:chExt cx="269890" cy="269890"/>
            </a:xfrm>
          </p:grpSpPr>
          <p:sp>
            <p:nvSpPr>
              <p:cNvPr id="10257" name="圆角矩形 25"/>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58"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59" name="组合 29"/>
            <p:cNvGrpSpPr>
              <a:grpSpLocks/>
            </p:cNvGrpSpPr>
            <p:nvPr/>
          </p:nvGrpSpPr>
          <p:grpSpPr bwMode="auto">
            <a:xfrm>
              <a:off x="0" y="421260"/>
              <a:ext cx="269890" cy="269890"/>
              <a:chOff x="0" y="0"/>
              <a:chExt cx="269890" cy="269890"/>
            </a:xfrm>
          </p:grpSpPr>
          <p:sp>
            <p:nvSpPr>
              <p:cNvPr id="10260" name="圆角矩形 26"/>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61"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62" name="组合 30"/>
            <p:cNvGrpSpPr>
              <a:grpSpLocks/>
            </p:cNvGrpSpPr>
            <p:nvPr/>
          </p:nvGrpSpPr>
          <p:grpSpPr bwMode="auto">
            <a:xfrm>
              <a:off x="0" y="842521"/>
              <a:ext cx="269890" cy="269890"/>
              <a:chOff x="0" y="0"/>
              <a:chExt cx="269890" cy="269890"/>
            </a:xfrm>
          </p:grpSpPr>
          <p:sp>
            <p:nvSpPr>
              <p:cNvPr id="10263" name="圆角矩形 27"/>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264" name="组合 2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grpSp>
        <p:nvGrpSpPr>
          <p:cNvPr id="10265" name="组合 127"/>
          <p:cNvGrpSpPr>
            <a:grpSpLocks/>
          </p:cNvGrpSpPr>
          <p:nvPr/>
        </p:nvGrpSpPr>
        <p:grpSpPr bwMode="auto">
          <a:xfrm>
            <a:off x="3324225" y="2312988"/>
            <a:ext cx="2435225" cy="1008062"/>
            <a:chOff x="0" y="0"/>
            <a:chExt cx="2435179" cy="1008678"/>
          </a:xfrm>
        </p:grpSpPr>
        <p:grpSp>
          <p:nvGrpSpPr>
            <p:cNvPr id="10266" name="组合 33"/>
            <p:cNvGrpSpPr>
              <a:grpSpLocks/>
            </p:cNvGrpSpPr>
            <p:nvPr/>
          </p:nvGrpSpPr>
          <p:grpSpPr bwMode="auto">
            <a:xfrm>
              <a:off x="0" y="0"/>
              <a:ext cx="2435179" cy="168289"/>
              <a:chOff x="0" y="0"/>
              <a:chExt cx="2330453" cy="168289"/>
            </a:xfrm>
          </p:grpSpPr>
          <p:sp>
            <p:nvSpPr>
              <p:cNvPr id="10267" name="圆角矩形 31"/>
              <p:cNvSpPr>
                <a:spLocks noChangeArrowheads="1"/>
              </p:cNvSpPr>
              <p:nvPr/>
            </p:nvSpPr>
            <p:spPr bwMode="auto">
              <a:xfrm>
                <a:off x="0"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68" name="圆角矩形 32"/>
              <p:cNvSpPr>
                <a:spLocks noChangeArrowheads="1"/>
              </p:cNvSpPr>
              <p:nvPr/>
            </p:nvSpPr>
            <p:spPr bwMode="auto">
              <a:xfrm>
                <a:off x="0" y="0"/>
                <a:ext cx="203269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69" name="组合 34"/>
            <p:cNvGrpSpPr>
              <a:grpSpLocks/>
            </p:cNvGrpSpPr>
            <p:nvPr/>
          </p:nvGrpSpPr>
          <p:grpSpPr bwMode="auto">
            <a:xfrm>
              <a:off x="3" y="420195"/>
              <a:ext cx="2435176" cy="168289"/>
              <a:chOff x="0" y="0"/>
              <a:chExt cx="2330450" cy="168289"/>
            </a:xfrm>
          </p:grpSpPr>
          <p:sp>
            <p:nvSpPr>
              <p:cNvPr id="10270" name="圆角矩形 35"/>
              <p:cNvSpPr>
                <a:spLocks noChangeArrowheads="1"/>
              </p:cNvSpPr>
              <p:nvPr/>
            </p:nvSpPr>
            <p:spPr bwMode="auto">
              <a:xfrm>
                <a:off x="-3"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71" name="圆角矩形 36"/>
              <p:cNvSpPr>
                <a:spLocks noChangeArrowheads="1"/>
              </p:cNvSpPr>
              <p:nvPr/>
            </p:nvSpPr>
            <p:spPr bwMode="auto">
              <a:xfrm>
                <a:off x="-3" y="749"/>
                <a:ext cx="1578449"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72" name="组合 37"/>
            <p:cNvGrpSpPr>
              <a:grpSpLocks/>
            </p:cNvGrpSpPr>
            <p:nvPr/>
          </p:nvGrpSpPr>
          <p:grpSpPr bwMode="auto">
            <a:xfrm>
              <a:off x="3" y="840389"/>
              <a:ext cx="2435176" cy="168289"/>
              <a:chOff x="0" y="0"/>
              <a:chExt cx="2330450" cy="168289"/>
            </a:xfrm>
          </p:grpSpPr>
          <p:sp>
            <p:nvSpPr>
              <p:cNvPr id="10273" name="圆角矩形 38"/>
              <p:cNvSpPr>
                <a:spLocks noChangeArrowheads="1"/>
              </p:cNvSpPr>
              <p:nvPr/>
            </p:nvSpPr>
            <p:spPr bwMode="auto">
              <a:xfrm>
                <a:off x="-3"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74" name="圆角矩形 39"/>
              <p:cNvSpPr>
                <a:spLocks noChangeArrowheads="1"/>
              </p:cNvSpPr>
              <p:nvPr/>
            </p:nvSpPr>
            <p:spPr bwMode="auto">
              <a:xfrm>
                <a:off x="-3" y="-89"/>
                <a:ext cx="1412856"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275" name="文本框 42"/>
          <p:cNvSpPr txBox="1">
            <a:spLocks noChangeArrowheads="1"/>
          </p:cNvSpPr>
          <p:nvPr/>
        </p:nvSpPr>
        <p:spPr bwMode="auto">
          <a:xfrm>
            <a:off x="2849563" y="4257675"/>
            <a:ext cx="2682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76" name="任意多边形 43"/>
          <p:cNvSpPr>
            <a:spLocks/>
          </p:cNvSpPr>
          <p:nvPr/>
        </p:nvSpPr>
        <p:spPr bwMode="auto">
          <a:xfrm>
            <a:off x="2952750" y="47085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77" name="文本框 44"/>
          <p:cNvSpPr txBox="1">
            <a:spLocks noChangeArrowheads="1"/>
          </p:cNvSpPr>
          <p:nvPr/>
        </p:nvSpPr>
        <p:spPr bwMode="auto">
          <a:xfrm>
            <a:off x="3189288" y="4660900"/>
            <a:ext cx="26543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278" name="组合 125"/>
          <p:cNvGrpSpPr>
            <a:grpSpLocks/>
          </p:cNvGrpSpPr>
          <p:nvPr/>
        </p:nvGrpSpPr>
        <p:grpSpPr bwMode="auto">
          <a:xfrm>
            <a:off x="2952750" y="5311775"/>
            <a:ext cx="269875" cy="1112838"/>
            <a:chOff x="0" y="0"/>
            <a:chExt cx="269890" cy="1112411"/>
          </a:xfrm>
        </p:grpSpPr>
        <p:grpSp>
          <p:nvGrpSpPr>
            <p:cNvPr id="10279" name="组合 45"/>
            <p:cNvGrpSpPr>
              <a:grpSpLocks/>
            </p:cNvGrpSpPr>
            <p:nvPr/>
          </p:nvGrpSpPr>
          <p:grpSpPr bwMode="auto">
            <a:xfrm>
              <a:off x="0" y="0"/>
              <a:ext cx="269890" cy="269890"/>
              <a:chOff x="0" y="0"/>
              <a:chExt cx="269890" cy="269890"/>
            </a:xfrm>
          </p:grpSpPr>
          <p:sp>
            <p:nvSpPr>
              <p:cNvPr id="10280" name="圆角矩形 65"/>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81"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82" name="组合 46"/>
            <p:cNvGrpSpPr>
              <a:grpSpLocks/>
            </p:cNvGrpSpPr>
            <p:nvPr/>
          </p:nvGrpSpPr>
          <p:grpSpPr bwMode="auto">
            <a:xfrm>
              <a:off x="0" y="421260"/>
              <a:ext cx="269890" cy="269890"/>
              <a:chOff x="0" y="0"/>
              <a:chExt cx="269890" cy="269890"/>
            </a:xfrm>
          </p:grpSpPr>
          <p:sp>
            <p:nvSpPr>
              <p:cNvPr id="10283" name="圆角矩形 63"/>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84"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85" name="组合 47"/>
            <p:cNvGrpSpPr>
              <a:grpSpLocks/>
            </p:cNvGrpSpPr>
            <p:nvPr/>
          </p:nvGrpSpPr>
          <p:grpSpPr bwMode="auto">
            <a:xfrm>
              <a:off x="0" y="842521"/>
              <a:ext cx="269890" cy="269890"/>
              <a:chOff x="0" y="0"/>
              <a:chExt cx="269890" cy="269890"/>
            </a:xfrm>
          </p:grpSpPr>
          <p:sp>
            <p:nvSpPr>
              <p:cNvPr id="10286" name="圆角矩形 57"/>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287" name="组合 5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grpSp>
        <p:nvGrpSpPr>
          <p:cNvPr id="10288" name="组合 129"/>
          <p:cNvGrpSpPr>
            <a:grpSpLocks/>
          </p:cNvGrpSpPr>
          <p:nvPr/>
        </p:nvGrpSpPr>
        <p:grpSpPr bwMode="auto">
          <a:xfrm>
            <a:off x="3324225" y="5373688"/>
            <a:ext cx="2435225" cy="1008062"/>
            <a:chOff x="0" y="0"/>
            <a:chExt cx="2435176" cy="1008678"/>
          </a:xfrm>
        </p:grpSpPr>
        <p:grpSp>
          <p:nvGrpSpPr>
            <p:cNvPr id="10289" name="组合 48"/>
            <p:cNvGrpSpPr>
              <a:grpSpLocks/>
            </p:cNvGrpSpPr>
            <p:nvPr/>
          </p:nvGrpSpPr>
          <p:grpSpPr bwMode="auto">
            <a:xfrm>
              <a:off x="0" y="0"/>
              <a:ext cx="2435176" cy="168289"/>
              <a:chOff x="0" y="0"/>
              <a:chExt cx="2330450" cy="168289"/>
            </a:xfrm>
          </p:grpSpPr>
          <p:sp>
            <p:nvSpPr>
              <p:cNvPr id="10290" name="圆角矩形 55"/>
              <p:cNvSpPr>
                <a:spLocks noChangeArrowheads="1"/>
              </p:cNvSpPr>
              <p:nvPr/>
            </p:nvSpPr>
            <p:spPr bwMode="auto">
              <a:xfrm>
                <a:off x="0" y="0"/>
                <a:ext cx="233045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1" name="圆角矩形 56"/>
              <p:cNvSpPr>
                <a:spLocks noChangeArrowheads="1"/>
              </p:cNvSpPr>
              <p:nvPr/>
            </p:nvSpPr>
            <p:spPr bwMode="auto">
              <a:xfrm>
                <a:off x="0" y="0"/>
                <a:ext cx="689716"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92" name="组合 49"/>
            <p:cNvGrpSpPr>
              <a:grpSpLocks/>
            </p:cNvGrpSpPr>
            <p:nvPr/>
          </p:nvGrpSpPr>
          <p:grpSpPr bwMode="auto">
            <a:xfrm>
              <a:off x="0" y="420195"/>
              <a:ext cx="2435176" cy="168289"/>
              <a:chOff x="0" y="0"/>
              <a:chExt cx="2330450" cy="168289"/>
            </a:xfrm>
          </p:grpSpPr>
          <p:sp>
            <p:nvSpPr>
              <p:cNvPr id="10293" name="圆角矩形 53"/>
              <p:cNvSpPr>
                <a:spLocks noChangeArrowheads="1"/>
              </p:cNvSpPr>
              <p:nvPr/>
            </p:nvSpPr>
            <p:spPr bwMode="auto">
              <a:xfrm>
                <a:off x="0" y="749"/>
                <a:ext cx="2330450"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4" name="圆角矩形 54"/>
              <p:cNvSpPr>
                <a:spLocks noChangeArrowheads="1"/>
              </p:cNvSpPr>
              <p:nvPr/>
            </p:nvSpPr>
            <p:spPr bwMode="auto">
              <a:xfrm>
                <a:off x="0" y="749"/>
                <a:ext cx="1929382"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95" name="组合 50"/>
            <p:cNvGrpSpPr>
              <a:grpSpLocks/>
            </p:cNvGrpSpPr>
            <p:nvPr/>
          </p:nvGrpSpPr>
          <p:grpSpPr bwMode="auto">
            <a:xfrm>
              <a:off x="0" y="840389"/>
              <a:ext cx="2435176" cy="168289"/>
              <a:chOff x="0" y="0"/>
              <a:chExt cx="2330450" cy="168289"/>
            </a:xfrm>
          </p:grpSpPr>
          <p:sp>
            <p:nvSpPr>
              <p:cNvPr id="10296" name="圆角矩形 51"/>
              <p:cNvSpPr>
                <a:spLocks noChangeArrowheads="1"/>
              </p:cNvSpPr>
              <p:nvPr/>
            </p:nvSpPr>
            <p:spPr bwMode="auto">
              <a:xfrm>
                <a:off x="0" y="-89"/>
                <a:ext cx="233045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7" name="圆角矩形 52"/>
              <p:cNvSpPr>
                <a:spLocks noChangeArrowheads="1"/>
              </p:cNvSpPr>
              <p:nvPr/>
            </p:nvSpPr>
            <p:spPr bwMode="auto">
              <a:xfrm>
                <a:off x="0" y="-89"/>
                <a:ext cx="151616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298" name="文本框 68"/>
          <p:cNvSpPr txBox="1">
            <a:spLocks noChangeArrowheads="1"/>
          </p:cNvSpPr>
          <p:nvPr/>
        </p:nvSpPr>
        <p:spPr bwMode="auto">
          <a:xfrm>
            <a:off x="8702675" y="1196975"/>
            <a:ext cx="2681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99" name="任意多边形 69"/>
          <p:cNvSpPr>
            <a:spLocks/>
          </p:cNvSpPr>
          <p:nvPr/>
        </p:nvSpPr>
        <p:spPr bwMode="auto">
          <a:xfrm>
            <a:off x="8804275" y="16478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00" name="文本框 70"/>
          <p:cNvSpPr txBox="1">
            <a:spLocks noChangeArrowheads="1"/>
          </p:cNvSpPr>
          <p:nvPr/>
        </p:nvSpPr>
        <p:spPr bwMode="auto">
          <a:xfrm>
            <a:off x="9042400" y="1600200"/>
            <a:ext cx="26543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301" name="组合 124"/>
          <p:cNvGrpSpPr>
            <a:grpSpLocks/>
          </p:cNvGrpSpPr>
          <p:nvPr/>
        </p:nvGrpSpPr>
        <p:grpSpPr bwMode="auto">
          <a:xfrm>
            <a:off x="8804275" y="2251075"/>
            <a:ext cx="269875" cy="1112838"/>
            <a:chOff x="0" y="0"/>
            <a:chExt cx="269890" cy="1112411"/>
          </a:xfrm>
        </p:grpSpPr>
        <p:grpSp>
          <p:nvGrpSpPr>
            <p:cNvPr id="10302" name="组合 71"/>
            <p:cNvGrpSpPr>
              <a:grpSpLocks/>
            </p:cNvGrpSpPr>
            <p:nvPr/>
          </p:nvGrpSpPr>
          <p:grpSpPr bwMode="auto">
            <a:xfrm>
              <a:off x="0" y="0"/>
              <a:ext cx="269890" cy="269890"/>
              <a:chOff x="0" y="0"/>
              <a:chExt cx="269890" cy="269890"/>
            </a:xfrm>
          </p:grpSpPr>
          <p:sp>
            <p:nvSpPr>
              <p:cNvPr id="10303" name="圆角矩形 91"/>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04"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05" name="组合 72"/>
            <p:cNvGrpSpPr>
              <a:grpSpLocks/>
            </p:cNvGrpSpPr>
            <p:nvPr/>
          </p:nvGrpSpPr>
          <p:grpSpPr bwMode="auto">
            <a:xfrm>
              <a:off x="0" y="421260"/>
              <a:ext cx="269890" cy="269890"/>
              <a:chOff x="0" y="0"/>
              <a:chExt cx="269890" cy="269890"/>
            </a:xfrm>
          </p:grpSpPr>
          <p:sp>
            <p:nvSpPr>
              <p:cNvPr id="10306" name="圆角矩形 89"/>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07"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08" name="组合 73"/>
            <p:cNvGrpSpPr>
              <a:grpSpLocks/>
            </p:cNvGrpSpPr>
            <p:nvPr/>
          </p:nvGrpSpPr>
          <p:grpSpPr bwMode="auto">
            <a:xfrm>
              <a:off x="0" y="842521"/>
              <a:ext cx="269890" cy="269890"/>
              <a:chOff x="0" y="0"/>
              <a:chExt cx="269890" cy="269890"/>
            </a:xfrm>
          </p:grpSpPr>
          <p:sp>
            <p:nvSpPr>
              <p:cNvPr id="10309" name="圆角矩形 83"/>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310" name="组合 8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grpSp>
        <p:nvGrpSpPr>
          <p:cNvPr id="10311" name="组合 128"/>
          <p:cNvGrpSpPr>
            <a:grpSpLocks/>
          </p:cNvGrpSpPr>
          <p:nvPr/>
        </p:nvGrpSpPr>
        <p:grpSpPr bwMode="auto">
          <a:xfrm>
            <a:off x="9175750" y="2312988"/>
            <a:ext cx="2435225" cy="1008062"/>
            <a:chOff x="0" y="0"/>
            <a:chExt cx="2435179" cy="1008678"/>
          </a:xfrm>
        </p:grpSpPr>
        <p:grpSp>
          <p:nvGrpSpPr>
            <p:cNvPr id="10312" name="组合 74"/>
            <p:cNvGrpSpPr>
              <a:grpSpLocks/>
            </p:cNvGrpSpPr>
            <p:nvPr/>
          </p:nvGrpSpPr>
          <p:grpSpPr bwMode="auto">
            <a:xfrm>
              <a:off x="3" y="0"/>
              <a:ext cx="2435176" cy="168289"/>
              <a:chOff x="0" y="0"/>
              <a:chExt cx="2330450" cy="168289"/>
            </a:xfrm>
          </p:grpSpPr>
          <p:sp>
            <p:nvSpPr>
              <p:cNvPr id="10313" name="圆角矩形 81"/>
              <p:cNvSpPr>
                <a:spLocks noChangeArrowheads="1"/>
              </p:cNvSpPr>
              <p:nvPr/>
            </p:nvSpPr>
            <p:spPr bwMode="auto">
              <a:xfrm>
                <a:off x="-3"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14" name="圆角矩形 82"/>
              <p:cNvSpPr>
                <a:spLocks noChangeArrowheads="1"/>
              </p:cNvSpPr>
              <p:nvPr/>
            </p:nvSpPr>
            <p:spPr bwMode="auto">
              <a:xfrm>
                <a:off x="-3" y="0"/>
                <a:ext cx="1067998"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15" name="组合 75"/>
            <p:cNvGrpSpPr>
              <a:grpSpLocks/>
            </p:cNvGrpSpPr>
            <p:nvPr/>
          </p:nvGrpSpPr>
          <p:grpSpPr bwMode="auto">
            <a:xfrm>
              <a:off x="3" y="420195"/>
              <a:ext cx="2435176" cy="168289"/>
              <a:chOff x="0" y="0"/>
              <a:chExt cx="2330450" cy="168289"/>
            </a:xfrm>
          </p:grpSpPr>
          <p:sp>
            <p:nvSpPr>
              <p:cNvPr id="10316" name="圆角矩形 79"/>
              <p:cNvSpPr>
                <a:spLocks noChangeArrowheads="1"/>
              </p:cNvSpPr>
              <p:nvPr/>
            </p:nvSpPr>
            <p:spPr bwMode="auto">
              <a:xfrm>
                <a:off x="-3"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17" name="圆角矩形 80"/>
              <p:cNvSpPr>
                <a:spLocks noChangeArrowheads="1"/>
              </p:cNvSpPr>
              <p:nvPr/>
            </p:nvSpPr>
            <p:spPr bwMode="auto">
              <a:xfrm>
                <a:off x="-3" y="749"/>
                <a:ext cx="1578449"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18" name="组合 76"/>
            <p:cNvGrpSpPr>
              <a:grpSpLocks/>
            </p:cNvGrpSpPr>
            <p:nvPr/>
          </p:nvGrpSpPr>
          <p:grpSpPr bwMode="auto">
            <a:xfrm>
              <a:off x="0" y="840389"/>
              <a:ext cx="2435179" cy="168289"/>
              <a:chOff x="0" y="0"/>
              <a:chExt cx="2330453" cy="168289"/>
            </a:xfrm>
          </p:grpSpPr>
          <p:sp>
            <p:nvSpPr>
              <p:cNvPr id="10319" name="圆角矩形 77"/>
              <p:cNvSpPr>
                <a:spLocks noChangeArrowheads="1"/>
              </p:cNvSpPr>
              <p:nvPr/>
            </p:nvSpPr>
            <p:spPr bwMode="auto">
              <a:xfrm>
                <a:off x="0"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20" name="圆角矩形 78"/>
              <p:cNvSpPr>
                <a:spLocks noChangeArrowheads="1"/>
              </p:cNvSpPr>
              <p:nvPr/>
            </p:nvSpPr>
            <p:spPr bwMode="auto">
              <a:xfrm>
                <a:off x="0" y="-89"/>
                <a:ext cx="1791137"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321" name="文本框 94"/>
          <p:cNvSpPr txBox="1">
            <a:spLocks noChangeArrowheads="1"/>
          </p:cNvSpPr>
          <p:nvPr/>
        </p:nvSpPr>
        <p:spPr bwMode="auto">
          <a:xfrm>
            <a:off x="8702675" y="4257675"/>
            <a:ext cx="2681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322" name="任意多边形 95"/>
          <p:cNvSpPr>
            <a:spLocks/>
          </p:cNvSpPr>
          <p:nvPr/>
        </p:nvSpPr>
        <p:spPr bwMode="auto">
          <a:xfrm>
            <a:off x="8804275" y="4708525"/>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23" name="文本框 96"/>
          <p:cNvSpPr txBox="1">
            <a:spLocks noChangeArrowheads="1"/>
          </p:cNvSpPr>
          <p:nvPr/>
        </p:nvSpPr>
        <p:spPr bwMode="auto">
          <a:xfrm>
            <a:off x="9042400" y="4660900"/>
            <a:ext cx="26543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324" name="组合 126"/>
          <p:cNvGrpSpPr>
            <a:grpSpLocks/>
          </p:cNvGrpSpPr>
          <p:nvPr/>
        </p:nvGrpSpPr>
        <p:grpSpPr bwMode="auto">
          <a:xfrm>
            <a:off x="8804275" y="5311775"/>
            <a:ext cx="269875" cy="1112838"/>
            <a:chOff x="0" y="0"/>
            <a:chExt cx="269890" cy="1112411"/>
          </a:xfrm>
        </p:grpSpPr>
        <p:grpSp>
          <p:nvGrpSpPr>
            <p:cNvPr id="10325" name="组合 97"/>
            <p:cNvGrpSpPr>
              <a:grpSpLocks/>
            </p:cNvGrpSpPr>
            <p:nvPr/>
          </p:nvGrpSpPr>
          <p:grpSpPr bwMode="auto">
            <a:xfrm>
              <a:off x="0" y="0"/>
              <a:ext cx="269890" cy="269890"/>
              <a:chOff x="0" y="0"/>
              <a:chExt cx="269890" cy="269890"/>
            </a:xfrm>
          </p:grpSpPr>
          <p:sp>
            <p:nvSpPr>
              <p:cNvPr id="10326" name="圆角矩形 117"/>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27"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28" name="组合 98"/>
            <p:cNvGrpSpPr>
              <a:grpSpLocks/>
            </p:cNvGrpSpPr>
            <p:nvPr/>
          </p:nvGrpSpPr>
          <p:grpSpPr bwMode="auto">
            <a:xfrm>
              <a:off x="0" y="421260"/>
              <a:ext cx="269890" cy="269890"/>
              <a:chOff x="0" y="0"/>
              <a:chExt cx="269890" cy="269890"/>
            </a:xfrm>
          </p:grpSpPr>
          <p:sp>
            <p:nvSpPr>
              <p:cNvPr id="10329" name="圆角矩形 115"/>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30"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31" name="组合 99"/>
            <p:cNvGrpSpPr>
              <a:grpSpLocks/>
            </p:cNvGrpSpPr>
            <p:nvPr/>
          </p:nvGrpSpPr>
          <p:grpSpPr bwMode="auto">
            <a:xfrm>
              <a:off x="0" y="842521"/>
              <a:ext cx="269890" cy="269890"/>
              <a:chOff x="0" y="0"/>
              <a:chExt cx="269890" cy="269890"/>
            </a:xfrm>
          </p:grpSpPr>
          <p:sp>
            <p:nvSpPr>
              <p:cNvPr id="10332" name="圆角矩形 109"/>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333" name="组合 110"/>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grpSp>
        <p:nvGrpSpPr>
          <p:cNvPr id="10334" name="组合 130"/>
          <p:cNvGrpSpPr>
            <a:grpSpLocks/>
          </p:cNvGrpSpPr>
          <p:nvPr/>
        </p:nvGrpSpPr>
        <p:grpSpPr bwMode="auto">
          <a:xfrm>
            <a:off x="9175750" y="5373688"/>
            <a:ext cx="2435225" cy="1008062"/>
            <a:chOff x="0" y="0"/>
            <a:chExt cx="2435179" cy="1008678"/>
          </a:xfrm>
        </p:grpSpPr>
        <p:grpSp>
          <p:nvGrpSpPr>
            <p:cNvPr id="10335" name="组合 100"/>
            <p:cNvGrpSpPr>
              <a:grpSpLocks/>
            </p:cNvGrpSpPr>
            <p:nvPr/>
          </p:nvGrpSpPr>
          <p:grpSpPr bwMode="auto">
            <a:xfrm>
              <a:off x="3" y="0"/>
              <a:ext cx="2435176" cy="168289"/>
              <a:chOff x="0" y="0"/>
              <a:chExt cx="2330450" cy="168289"/>
            </a:xfrm>
          </p:grpSpPr>
          <p:sp>
            <p:nvSpPr>
              <p:cNvPr id="10336" name="圆角矩形 107"/>
              <p:cNvSpPr>
                <a:spLocks noChangeArrowheads="1"/>
              </p:cNvSpPr>
              <p:nvPr/>
            </p:nvSpPr>
            <p:spPr bwMode="auto">
              <a:xfrm>
                <a:off x="-3"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37" name="圆角矩形 108"/>
              <p:cNvSpPr>
                <a:spLocks noChangeArrowheads="1"/>
              </p:cNvSpPr>
              <p:nvPr/>
            </p:nvSpPr>
            <p:spPr bwMode="auto">
              <a:xfrm>
                <a:off x="-3" y="0"/>
                <a:ext cx="1578449"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38" name="组合 101"/>
            <p:cNvGrpSpPr>
              <a:grpSpLocks/>
            </p:cNvGrpSpPr>
            <p:nvPr/>
          </p:nvGrpSpPr>
          <p:grpSpPr bwMode="auto">
            <a:xfrm>
              <a:off x="0" y="420195"/>
              <a:ext cx="2435179" cy="168289"/>
              <a:chOff x="0" y="0"/>
              <a:chExt cx="2330453" cy="168289"/>
            </a:xfrm>
          </p:grpSpPr>
          <p:sp>
            <p:nvSpPr>
              <p:cNvPr id="10339" name="圆角矩形 105"/>
              <p:cNvSpPr>
                <a:spLocks noChangeArrowheads="1"/>
              </p:cNvSpPr>
              <p:nvPr/>
            </p:nvSpPr>
            <p:spPr bwMode="auto">
              <a:xfrm>
                <a:off x="0"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40" name="圆角矩形 106"/>
              <p:cNvSpPr>
                <a:spLocks noChangeArrowheads="1"/>
              </p:cNvSpPr>
              <p:nvPr/>
            </p:nvSpPr>
            <p:spPr bwMode="auto">
              <a:xfrm>
                <a:off x="0" y="749"/>
                <a:ext cx="189444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41" name="组合 102"/>
            <p:cNvGrpSpPr>
              <a:grpSpLocks/>
            </p:cNvGrpSpPr>
            <p:nvPr/>
          </p:nvGrpSpPr>
          <p:grpSpPr bwMode="auto">
            <a:xfrm>
              <a:off x="3" y="840389"/>
              <a:ext cx="2435176" cy="168289"/>
              <a:chOff x="0" y="0"/>
              <a:chExt cx="2330450" cy="168289"/>
            </a:xfrm>
          </p:grpSpPr>
          <p:sp>
            <p:nvSpPr>
              <p:cNvPr id="10342" name="圆角矩形 103"/>
              <p:cNvSpPr>
                <a:spLocks noChangeArrowheads="1"/>
              </p:cNvSpPr>
              <p:nvPr/>
            </p:nvSpPr>
            <p:spPr bwMode="auto">
              <a:xfrm>
                <a:off x="-3"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43" name="圆角矩形 104"/>
              <p:cNvSpPr>
                <a:spLocks noChangeArrowheads="1"/>
              </p:cNvSpPr>
              <p:nvPr/>
            </p:nvSpPr>
            <p:spPr bwMode="auto">
              <a:xfrm>
                <a:off x="-3" y="-89"/>
                <a:ext cx="1239667"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p:cTn id="7" dur="500" fill="hold"/>
                                        <p:tgtEl>
                                          <p:spTgt spid="10248"/>
                                        </p:tgtEl>
                                        <p:attrNameLst>
                                          <p:attrName>ppt_w</p:attrName>
                                        </p:attrNameLst>
                                      </p:cBhvr>
                                      <p:tavLst>
                                        <p:tav tm="0">
                                          <p:val>
                                            <p:fltVal val="0"/>
                                          </p:val>
                                        </p:tav>
                                        <p:tav tm="100000">
                                          <p:val>
                                            <p:strVal val="#ppt_w"/>
                                          </p:val>
                                        </p:tav>
                                      </p:tavLst>
                                    </p:anim>
                                    <p:anim calcmode="lin" valueType="num">
                                      <p:cBhvr>
                                        <p:cTn id="8" dur="500" fill="hold"/>
                                        <p:tgtEl>
                                          <p:spTgt spid="1024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0250"/>
                                        </p:tgtEl>
                                        <p:attrNameLst>
                                          <p:attrName>style.visibility</p:attrName>
                                        </p:attrNameLst>
                                      </p:cBhvr>
                                      <p:to>
                                        <p:strVal val="visible"/>
                                      </p:to>
                                    </p:set>
                                    <p:anim calcmode="lin" valueType="num">
                                      <p:cBhvr>
                                        <p:cTn id="11" dur="500" fill="hold"/>
                                        <p:tgtEl>
                                          <p:spTgt spid="10250"/>
                                        </p:tgtEl>
                                        <p:attrNameLst>
                                          <p:attrName>ppt_w</p:attrName>
                                        </p:attrNameLst>
                                      </p:cBhvr>
                                      <p:tavLst>
                                        <p:tav tm="0">
                                          <p:val>
                                            <p:fltVal val="0"/>
                                          </p:val>
                                        </p:tav>
                                        <p:tav tm="100000">
                                          <p:val>
                                            <p:strVal val="#ppt_w"/>
                                          </p:val>
                                        </p:tav>
                                      </p:tavLst>
                                    </p:anim>
                                    <p:anim calcmode="lin" valueType="num">
                                      <p:cBhvr>
                                        <p:cTn id="12" dur="500" fill="hold"/>
                                        <p:tgtEl>
                                          <p:spTgt spid="1025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0249"/>
                                        </p:tgtEl>
                                        <p:attrNameLst>
                                          <p:attrName>style.visibility</p:attrName>
                                        </p:attrNameLst>
                                      </p:cBhvr>
                                      <p:to>
                                        <p:strVal val="visible"/>
                                      </p:to>
                                    </p:set>
                                    <p:anim calcmode="lin" valueType="num">
                                      <p:cBhvr>
                                        <p:cTn id="15" dur="500" fill="hold"/>
                                        <p:tgtEl>
                                          <p:spTgt spid="10249"/>
                                        </p:tgtEl>
                                        <p:attrNameLst>
                                          <p:attrName>ppt_w</p:attrName>
                                        </p:attrNameLst>
                                      </p:cBhvr>
                                      <p:tavLst>
                                        <p:tav tm="0">
                                          <p:val>
                                            <p:fltVal val="0"/>
                                          </p:val>
                                        </p:tav>
                                        <p:tav tm="100000">
                                          <p:val>
                                            <p:strVal val="#ppt_w"/>
                                          </p:val>
                                        </p:tav>
                                      </p:tavLst>
                                    </p:anim>
                                    <p:anim calcmode="lin" valueType="num">
                                      <p:cBhvr>
                                        <p:cTn id="16" dur="500" fill="hold"/>
                                        <p:tgtEl>
                                          <p:spTgt spid="1024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0251"/>
                                        </p:tgtEl>
                                        <p:attrNameLst>
                                          <p:attrName>style.visibility</p:attrName>
                                        </p:attrNameLst>
                                      </p:cBhvr>
                                      <p:to>
                                        <p:strVal val="visible"/>
                                      </p:to>
                                    </p:set>
                                    <p:anim calcmode="lin" valueType="num">
                                      <p:cBhvr>
                                        <p:cTn id="19" dur="500" fill="hold"/>
                                        <p:tgtEl>
                                          <p:spTgt spid="10251"/>
                                        </p:tgtEl>
                                        <p:attrNameLst>
                                          <p:attrName>ppt_w</p:attrName>
                                        </p:attrNameLst>
                                      </p:cBhvr>
                                      <p:tavLst>
                                        <p:tav tm="0">
                                          <p:val>
                                            <p:fltVal val="0"/>
                                          </p:val>
                                        </p:tav>
                                        <p:tav tm="100000">
                                          <p:val>
                                            <p:strVal val="#ppt_w"/>
                                          </p:val>
                                        </p:tav>
                                      </p:tavLst>
                                    </p:anim>
                                    <p:anim calcmode="lin" valueType="num">
                                      <p:cBhvr>
                                        <p:cTn id="20" dur="500" fill="hold"/>
                                        <p:tgtEl>
                                          <p:spTgt spid="10251"/>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50" presetClass="entr" presetSubtype="0" decel="100000" fill="hold" grpId="0" nodeType="afterEffect">
                                  <p:stCondLst>
                                    <p:cond delay="0"/>
                                  </p:stCondLst>
                                  <p:iterate type="lt">
                                    <p:tmPct val="10000"/>
                                  </p:iterate>
                                  <p:childTnLst>
                                    <p:set>
                                      <p:cBhvr>
                                        <p:cTn id="23" dur="1" fill="hold">
                                          <p:stCondLst>
                                            <p:cond delay="0"/>
                                          </p:stCondLst>
                                        </p:cTn>
                                        <p:tgtEl>
                                          <p:spTgt spid="10252"/>
                                        </p:tgtEl>
                                        <p:attrNameLst>
                                          <p:attrName>style.visibility</p:attrName>
                                        </p:attrNameLst>
                                      </p:cBhvr>
                                      <p:to>
                                        <p:strVal val="visible"/>
                                      </p:to>
                                    </p:set>
                                    <p:anim calcmode="lin" valueType="num">
                                      <p:cBhvr>
                                        <p:cTn id="24" dur="500" fill="hold"/>
                                        <p:tgtEl>
                                          <p:spTgt spid="10252"/>
                                        </p:tgtEl>
                                        <p:attrNameLst>
                                          <p:attrName>ppt_w</p:attrName>
                                        </p:attrNameLst>
                                      </p:cBhvr>
                                      <p:tavLst>
                                        <p:tav tm="0">
                                          <p:val>
                                            <p:strVal val="#ppt_w+.3"/>
                                          </p:val>
                                        </p:tav>
                                        <p:tav tm="100000">
                                          <p:val>
                                            <p:strVal val="#ppt_w"/>
                                          </p:val>
                                        </p:tav>
                                      </p:tavLst>
                                    </p:anim>
                                    <p:anim calcmode="lin" valueType="num">
                                      <p:cBhvr>
                                        <p:cTn id="25" dur="500" fill="hold"/>
                                        <p:tgtEl>
                                          <p:spTgt spid="10252"/>
                                        </p:tgtEl>
                                        <p:attrNameLst>
                                          <p:attrName>ppt_h</p:attrName>
                                        </p:attrNameLst>
                                      </p:cBhvr>
                                      <p:tavLst>
                                        <p:tav tm="0">
                                          <p:val>
                                            <p:strVal val="#ppt_h"/>
                                          </p:val>
                                        </p:tav>
                                        <p:tav tm="100000">
                                          <p:val>
                                            <p:strVal val="#ppt_h"/>
                                          </p:val>
                                        </p:tav>
                                      </p:tavLst>
                                    </p:anim>
                                    <p:animEffect transition="in" filter="fade">
                                      <p:cBhvr>
                                        <p:cTn id="26" dur="500"/>
                                        <p:tgtEl>
                                          <p:spTgt spid="10252"/>
                                        </p:tgtEl>
                                      </p:cBhvr>
                                    </p:animEffect>
                                  </p:childTnLst>
                                </p:cTn>
                              </p:par>
                              <p:par>
                                <p:cTn id="27" presetID="50" presetClass="entr" presetSubtype="0" decel="100000" fill="hold" grpId="0" nodeType="withEffect">
                                  <p:stCondLst>
                                    <p:cond delay="0"/>
                                  </p:stCondLst>
                                  <p:iterate type="lt">
                                    <p:tmPct val="10000"/>
                                  </p:iterate>
                                  <p:childTnLst>
                                    <p:set>
                                      <p:cBhvr>
                                        <p:cTn id="28" dur="1" fill="hold">
                                          <p:stCondLst>
                                            <p:cond delay="0"/>
                                          </p:stCondLst>
                                        </p:cTn>
                                        <p:tgtEl>
                                          <p:spTgt spid="10298"/>
                                        </p:tgtEl>
                                        <p:attrNameLst>
                                          <p:attrName>style.visibility</p:attrName>
                                        </p:attrNameLst>
                                      </p:cBhvr>
                                      <p:to>
                                        <p:strVal val="visible"/>
                                      </p:to>
                                    </p:set>
                                    <p:anim calcmode="lin" valueType="num">
                                      <p:cBhvr>
                                        <p:cTn id="29" dur="500" fill="hold"/>
                                        <p:tgtEl>
                                          <p:spTgt spid="10298"/>
                                        </p:tgtEl>
                                        <p:attrNameLst>
                                          <p:attrName>ppt_w</p:attrName>
                                        </p:attrNameLst>
                                      </p:cBhvr>
                                      <p:tavLst>
                                        <p:tav tm="0">
                                          <p:val>
                                            <p:strVal val="#ppt_w+.3"/>
                                          </p:val>
                                        </p:tav>
                                        <p:tav tm="100000">
                                          <p:val>
                                            <p:strVal val="#ppt_w"/>
                                          </p:val>
                                        </p:tav>
                                      </p:tavLst>
                                    </p:anim>
                                    <p:anim calcmode="lin" valueType="num">
                                      <p:cBhvr>
                                        <p:cTn id="30" dur="500" fill="hold"/>
                                        <p:tgtEl>
                                          <p:spTgt spid="10298"/>
                                        </p:tgtEl>
                                        <p:attrNameLst>
                                          <p:attrName>ppt_h</p:attrName>
                                        </p:attrNameLst>
                                      </p:cBhvr>
                                      <p:tavLst>
                                        <p:tav tm="0">
                                          <p:val>
                                            <p:strVal val="#ppt_h"/>
                                          </p:val>
                                        </p:tav>
                                        <p:tav tm="100000">
                                          <p:val>
                                            <p:strVal val="#ppt_h"/>
                                          </p:val>
                                        </p:tav>
                                      </p:tavLst>
                                    </p:anim>
                                    <p:animEffect transition="in" filter="fade">
                                      <p:cBhvr>
                                        <p:cTn id="31" dur="500"/>
                                        <p:tgtEl>
                                          <p:spTgt spid="10298"/>
                                        </p:tgtEl>
                                      </p:cBhvr>
                                    </p:animEffect>
                                  </p:childTnLst>
                                </p:cTn>
                              </p:par>
                              <p:par>
                                <p:cTn id="32" presetID="50" presetClass="entr" presetSubtype="0" decel="100000" fill="hold" grpId="0" nodeType="withEffect">
                                  <p:stCondLst>
                                    <p:cond delay="0"/>
                                  </p:stCondLst>
                                  <p:iterate type="lt">
                                    <p:tmPct val="10000"/>
                                  </p:iterate>
                                  <p:childTnLst>
                                    <p:set>
                                      <p:cBhvr>
                                        <p:cTn id="33" dur="1" fill="hold">
                                          <p:stCondLst>
                                            <p:cond delay="0"/>
                                          </p:stCondLst>
                                        </p:cTn>
                                        <p:tgtEl>
                                          <p:spTgt spid="10275"/>
                                        </p:tgtEl>
                                        <p:attrNameLst>
                                          <p:attrName>style.visibility</p:attrName>
                                        </p:attrNameLst>
                                      </p:cBhvr>
                                      <p:to>
                                        <p:strVal val="visible"/>
                                      </p:to>
                                    </p:set>
                                    <p:anim calcmode="lin" valueType="num">
                                      <p:cBhvr>
                                        <p:cTn id="34" dur="500" fill="hold"/>
                                        <p:tgtEl>
                                          <p:spTgt spid="10275"/>
                                        </p:tgtEl>
                                        <p:attrNameLst>
                                          <p:attrName>ppt_w</p:attrName>
                                        </p:attrNameLst>
                                      </p:cBhvr>
                                      <p:tavLst>
                                        <p:tav tm="0">
                                          <p:val>
                                            <p:strVal val="#ppt_w+.3"/>
                                          </p:val>
                                        </p:tav>
                                        <p:tav tm="100000">
                                          <p:val>
                                            <p:strVal val="#ppt_w"/>
                                          </p:val>
                                        </p:tav>
                                      </p:tavLst>
                                    </p:anim>
                                    <p:anim calcmode="lin" valueType="num">
                                      <p:cBhvr>
                                        <p:cTn id="35" dur="500" fill="hold"/>
                                        <p:tgtEl>
                                          <p:spTgt spid="10275"/>
                                        </p:tgtEl>
                                        <p:attrNameLst>
                                          <p:attrName>ppt_h</p:attrName>
                                        </p:attrNameLst>
                                      </p:cBhvr>
                                      <p:tavLst>
                                        <p:tav tm="0">
                                          <p:val>
                                            <p:strVal val="#ppt_h"/>
                                          </p:val>
                                        </p:tav>
                                        <p:tav tm="100000">
                                          <p:val>
                                            <p:strVal val="#ppt_h"/>
                                          </p:val>
                                        </p:tav>
                                      </p:tavLst>
                                    </p:anim>
                                    <p:animEffect transition="in" filter="fade">
                                      <p:cBhvr>
                                        <p:cTn id="36" dur="500"/>
                                        <p:tgtEl>
                                          <p:spTgt spid="10275"/>
                                        </p:tgtEl>
                                      </p:cBhvr>
                                    </p:animEffect>
                                  </p:childTnLst>
                                </p:cTn>
                              </p:par>
                              <p:par>
                                <p:cTn id="37" presetID="50" presetClass="entr" presetSubtype="0" decel="100000" fill="hold" grpId="0" nodeType="withEffect">
                                  <p:stCondLst>
                                    <p:cond delay="0"/>
                                  </p:stCondLst>
                                  <p:iterate type="lt">
                                    <p:tmPct val="10000"/>
                                  </p:iterate>
                                  <p:childTnLst>
                                    <p:set>
                                      <p:cBhvr>
                                        <p:cTn id="38" dur="1" fill="hold">
                                          <p:stCondLst>
                                            <p:cond delay="0"/>
                                          </p:stCondLst>
                                        </p:cTn>
                                        <p:tgtEl>
                                          <p:spTgt spid="10321"/>
                                        </p:tgtEl>
                                        <p:attrNameLst>
                                          <p:attrName>style.visibility</p:attrName>
                                        </p:attrNameLst>
                                      </p:cBhvr>
                                      <p:to>
                                        <p:strVal val="visible"/>
                                      </p:to>
                                    </p:set>
                                    <p:anim calcmode="lin" valueType="num">
                                      <p:cBhvr>
                                        <p:cTn id="39" dur="500" fill="hold"/>
                                        <p:tgtEl>
                                          <p:spTgt spid="10321"/>
                                        </p:tgtEl>
                                        <p:attrNameLst>
                                          <p:attrName>ppt_w</p:attrName>
                                        </p:attrNameLst>
                                      </p:cBhvr>
                                      <p:tavLst>
                                        <p:tav tm="0">
                                          <p:val>
                                            <p:strVal val="#ppt_w+.3"/>
                                          </p:val>
                                        </p:tav>
                                        <p:tav tm="100000">
                                          <p:val>
                                            <p:strVal val="#ppt_w"/>
                                          </p:val>
                                        </p:tav>
                                      </p:tavLst>
                                    </p:anim>
                                    <p:anim calcmode="lin" valueType="num">
                                      <p:cBhvr>
                                        <p:cTn id="40" dur="500" fill="hold"/>
                                        <p:tgtEl>
                                          <p:spTgt spid="10321"/>
                                        </p:tgtEl>
                                        <p:attrNameLst>
                                          <p:attrName>ppt_h</p:attrName>
                                        </p:attrNameLst>
                                      </p:cBhvr>
                                      <p:tavLst>
                                        <p:tav tm="0">
                                          <p:val>
                                            <p:strVal val="#ppt_h"/>
                                          </p:val>
                                        </p:tav>
                                        <p:tav tm="100000">
                                          <p:val>
                                            <p:strVal val="#ppt_h"/>
                                          </p:val>
                                        </p:tav>
                                      </p:tavLst>
                                    </p:anim>
                                    <p:animEffect transition="in" filter="fade">
                                      <p:cBhvr>
                                        <p:cTn id="41" dur="500"/>
                                        <p:tgtEl>
                                          <p:spTgt spid="10321"/>
                                        </p:tgtEl>
                                      </p:cBhvr>
                                    </p:animEffect>
                                  </p:childTnLst>
                                </p:cTn>
                              </p:par>
                            </p:childTnLst>
                          </p:cTn>
                        </p:par>
                        <p:par>
                          <p:cTn id="42" fill="hold" nodeType="afterGroup">
                            <p:stCondLst>
                              <p:cond delay="1600"/>
                            </p:stCondLst>
                            <p:childTnLst>
                              <p:par>
                                <p:cTn id="43" presetID="23" presetClass="entr" presetSubtype="16" fill="hold" grpId="0" nodeType="afterEffect">
                                  <p:stCondLst>
                                    <p:cond delay="0"/>
                                  </p:stCondLst>
                                  <p:childTnLst>
                                    <p:set>
                                      <p:cBhvr>
                                        <p:cTn id="44" dur="1" fill="hold">
                                          <p:stCondLst>
                                            <p:cond delay="0"/>
                                          </p:stCondLst>
                                        </p:cTn>
                                        <p:tgtEl>
                                          <p:spTgt spid="10253"/>
                                        </p:tgtEl>
                                        <p:attrNameLst>
                                          <p:attrName>style.visibility</p:attrName>
                                        </p:attrNameLst>
                                      </p:cBhvr>
                                      <p:to>
                                        <p:strVal val="visible"/>
                                      </p:to>
                                    </p:set>
                                    <p:anim calcmode="lin" valueType="num">
                                      <p:cBhvr>
                                        <p:cTn id="45" dur="500" fill="hold"/>
                                        <p:tgtEl>
                                          <p:spTgt spid="10253"/>
                                        </p:tgtEl>
                                        <p:attrNameLst>
                                          <p:attrName>ppt_w</p:attrName>
                                        </p:attrNameLst>
                                      </p:cBhvr>
                                      <p:tavLst>
                                        <p:tav tm="0">
                                          <p:val>
                                            <p:fltVal val="0"/>
                                          </p:val>
                                        </p:tav>
                                        <p:tav tm="100000">
                                          <p:val>
                                            <p:strVal val="#ppt_w"/>
                                          </p:val>
                                        </p:tav>
                                      </p:tavLst>
                                    </p:anim>
                                    <p:anim calcmode="lin" valueType="num">
                                      <p:cBhvr>
                                        <p:cTn id="46" dur="500" fill="hold"/>
                                        <p:tgtEl>
                                          <p:spTgt spid="10253"/>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10299"/>
                                        </p:tgtEl>
                                        <p:attrNameLst>
                                          <p:attrName>style.visibility</p:attrName>
                                        </p:attrNameLst>
                                      </p:cBhvr>
                                      <p:to>
                                        <p:strVal val="visible"/>
                                      </p:to>
                                    </p:set>
                                    <p:anim calcmode="lin" valueType="num">
                                      <p:cBhvr>
                                        <p:cTn id="49" dur="500" fill="hold"/>
                                        <p:tgtEl>
                                          <p:spTgt spid="10299"/>
                                        </p:tgtEl>
                                        <p:attrNameLst>
                                          <p:attrName>ppt_w</p:attrName>
                                        </p:attrNameLst>
                                      </p:cBhvr>
                                      <p:tavLst>
                                        <p:tav tm="0">
                                          <p:val>
                                            <p:fltVal val="0"/>
                                          </p:val>
                                        </p:tav>
                                        <p:tav tm="100000">
                                          <p:val>
                                            <p:strVal val="#ppt_w"/>
                                          </p:val>
                                        </p:tav>
                                      </p:tavLst>
                                    </p:anim>
                                    <p:anim calcmode="lin" valueType="num">
                                      <p:cBhvr>
                                        <p:cTn id="50" dur="500" fill="hold"/>
                                        <p:tgtEl>
                                          <p:spTgt spid="10299"/>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10276"/>
                                        </p:tgtEl>
                                        <p:attrNameLst>
                                          <p:attrName>style.visibility</p:attrName>
                                        </p:attrNameLst>
                                      </p:cBhvr>
                                      <p:to>
                                        <p:strVal val="visible"/>
                                      </p:to>
                                    </p:set>
                                    <p:anim calcmode="lin" valueType="num">
                                      <p:cBhvr>
                                        <p:cTn id="53" dur="500" fill="hold"/>
                                        <p:tgtEl>
                                          <p:spTgt spid="10276"/>
                                        </p:tgtEl>
                                        <p:attrNameLst>
                                          <p:attrName>ppt_w</p:attrName>
                                        </p:attrNameLst>
                                      </p:cBhvr>
                                      <p:tavLst>
                                        <p:tav tm="0">
                                          <p:val>
                                            <p:fltVal val="0"/>
                                          </p:val>
                                        </p:tav>
                                        <p:tav tm="100000">
                                          <p:val>
                                            <p:strVal val="#ppt_w"/>
                                          </p:val>
                                        </p:tav>
                                      </p:tavLst>
                                    </p:anim>
                                    <p:anim calcmode="lin" valueType="num">
                                      <p:cBhvr>
                                        <p:cTn id="54" dur="500" fill="hold"/>
                                        <p:tgtEl>
                                          <p:spTgt spid="10276"/>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10322"/>
                                        </p:tgtEl>
                                        <p:attrNameLst>
                                          <p:attrName>style.visibility</p:attrName>
                                        </p:attrNameLst>
                                      </p:cBhvr>
                                      <p:to>
                                        <p:strVal val="visible"/>
                                      </p:to>
                                    </p:set>
                                    <p:anim calcmode="lin" valueType="num">
                                      <p:cBhvr>
                                        <p:cTn id="57" dur="500" fill="hold"/>
                                        <p:tgtEl>
                                          <p:spTgt spid="10322"/>
                                        </p:tgtEl>
                                        <p:attrNameLst>
                                          <p:attrName>ppt_w</p:attrName>
                                        </p:attrNameLst>
                                      </p:cBhvr>
                                      <p:tavLst>
                                        <p:tav tm="0">
                                          <p:val>
                                            <p:fltVal val="0"/>
                                          </p:val>
                                        </p:tav>
                                        <p:tav tm="100000">
                                          <p:val>
                                            <p:strVal val="#ppt_w"/>
                                          </p:val>
                                        </p:tav>
                                      </p:tavLst>
                                    </p:anim>
                                    <p:anim calcmode="lin" valueType="num">
                                      <p:cBhvr>
                                        <p:cTn id="58" dur="500" fill="hold"/>
                                        <p:tgtEl>
                                          <p:spTgt spid="103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2100"/>
                            </p:stCondLst>
                            <p:childTnLst>
                              <p:par>
                                <p:cTn id="60" presetID="22" presetClass="entr" presetSubtype="8" fill="hold" grpId="0" nodeType="afterEffect">
                                  <p:stCondLst>
                                    <p:cond delay="0"/>
                                  </p:stCondLst>
                                  <p:childTnLst>
                                    <p:set>
                                      <p:cBhvr>
                                        <p:cTn id="61" dur="1" fill="hold">
                                          <p:stCondLst>
                                            <p:cond delay="0"/>
                                          </p:stCondLst>
                                        </p:cTn>
                                        <p:tgtEl>
                                          <p:spTgt spid="10254"/>
                                        </p:tgtEl>
                                        <p:attrNameLst>
                                          <p:attrName>style.visibility</p:attrName>
                                        </p:attrNameLst>
                                      </p:cBhvr>
                                      <p:to>
                                        <p:strVal val="visible"/>
                                      </p:to>
                                    </p:set>
                                    <p:animEffect transition="in" filter="wipe(left)">
                                      <p:cBhvr>
                                        <p:cTn id="62" dur="750"/>
                                        <p:tgtEl>
                                          <p:spTgt spid="1025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0300"/>
                                        </p:tgtEl>
                                        <p:attrNameLst>
                                          <p:attrName>style.visibility</p:attrName>
                                        </p:attrNameLst>
                                      </p:cBhvr>
                                      <p:to>
                                        <p:strVal val="visible"/>
                                      </p:to>
                                    </p:set>
                                    <p:animEffect transition="in" filter="wipe(left)">
                                      <p:cBhvr>
                                        <p:cTn id="65" dur="750"/>
                                        <p:tgtEl>
                                          <p:spTgt spid="1030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277"/>
                                        </p:tgtEl>
                                        <p:attrNameLst>
                                          <p:attrName>style.visibility</p:attrName>
                                        </p:attrNameLst>
                                      </p:cBhvr>
                                      <p:to>
                                        <p:strVal val="visible"/>
                                      </p:to>
                                    </p:set>
                                    <p:animEffect transition="in" filter="wipe(left)">
                                      <p:cBhvr>
                                        <p:cTn id="68" dur="750"/>
                                        <p:tgtEl>
                                          <p:spTgt spid="1027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0323"/>
                                        </p:tgtEl>
                                        <p:attrNameLst>
                                          <p:attrName>style.visibility</p:attrName>
                                        </p:attrNameLst>
                                      </p:cBhvr>
                                      <p:to>
                                        <p:strVal val="visible"/>
                                      </p:to>
                                    </p:set>
                                    <p:animEffect transition="in" filter="wipe(left)">
                                      <p:cBhvr>
                                        <p:cTn id="71" dur="750"/>
                                        <p:tgtEl>
                                          <p:spTgt spid="10323"/>
                                        </p:tgtEl>
                                      </p:cBhvr>
                                    </p:animEffect>
                                  </p:childTnLst>
                                </p:cTn>
                              </p:par>
                            </p:childTnLst>
                          </p:cTn>
                        </p:par>
                        <p:par>
                          <p:cTn id="72" fill="hold" nodeType="afterGroup">
                            <p:stCondLst>
                              <p:cond delay="2850"/>
                            </p:stCondLst>
                            <p:childTnLst>
                              <p:par>
                                <p:cTn id="73" presetID="12" presetClass="entr" presetSubtype="2" fill="hold" nodeType="afterEffect">
                                  <p:stCondLst>
                                    <p:cond delay="0"/>
                                  </p:stCondLst>
                                  <p:childTnLst>
                                    <p:set>
                                      <p:cBhvr>
                                        <p:cTn id="74" dur="1" fill="hold">
                                          <p:stCondLst>
                                            <p:cond delay="0"/>
                                          </p:stCondLst>
                                        </p:cTn>
                                        <p:tgtEl>
                                          <p:spTgt spid="10255"/>
                                        </p:tgtEl>
                                        <p:attrNameLst>
                                          <p:attrName>style.visibility</p:attrName>
                                        </p:attrNameLst>
                                      </p:cBhvr>
                                      <p:to>
                                        <p:strVal val="visible"/>
                                      </p:to>
                                    </p:set>
                                    <p:anim calcmode="lin" valueType="num">
                                      <p:cBhvr additive="base">
                                        <p:cTn id="75" dur="500"/>
                                        <p:tgtEl>
                                          <p:spTgt spid="10255"/>
                                        </p:tgtEl>
                                        <p:attrNameLst>
                                          <p:attrName>ppt_x</p:attrName>
                                        </p:attrNameLst>
                                      </p:cBhvr>
                                      <p:tavLst>
                                        <p:tav tm="0">
                                          <p:val>
                                            <p:strVal val="#ppt_x+#ppt_w*1.125000"/>
                                          </p:val>
                                        </p:tav>
                                        <p:tav tm="100000">
                                          <p:val>
                                            <p:strVal val="#ppt_x"/>
                                          </p:val>
                                        </p:tav>
                                      </p:tavLst>
                                    </p:anim>
                                    <p:animEffect transition="in" filter="wipe(left)">
                                      <p:cBhvr>
                                        <p:cTn id="76" dur="500"/>
                                        <p:tgtEl>
                                          <p:spTgt spid="10255"/>
                                        </p:tgtEl>
                                      </p:cBhvr>
                                    </p:animEffect>
                                  </p:childTnLst>
                                </p:cTn>
                              </p:par>
                              <p:par>
                                <p:cTn id="77" presetID="12" presetClass="entr" presetSubtype="2" fill="hold" nodeType="withEffect">
                                  <p:stCondLst>
                                    <p:cond delay="0"/>
                                  </p:stCondLst>
                                  <p:childTnLst>
                                    <p:set>
                                      <p:cBhvr>
                                        <p:cTn id="78" dur="1" fill="hold">
                                          <p:stCondLst>
                                            <p:cond delay="0"/>
                                          </p:stCondLst>
                                        </p:cTn>
                                        <p:tgtEl>
                                          <p:spTgt spid="10301"/>
                                        </p:tgtEl>
                                        <p:attrNameLst>
                                          <p:attrName>style.visibility</p:attrName>
                                        </p:attrNameLst>
                                      </p:cBhvr>
                                      <p:to>
                                        <p:strVal val="visible"/>
                                      </p:to>
                                    </p:set>
                                    <p:anim calcmode="lin" valueType="num">
                                      <p:cBhvr additive="base">
                                        <p:cTn id="79" dur="500"/>
                                        <p:tgtEl>
                                          <p:spTgt spid="10301"/>
                                        </p:tgtEl>
                                        <p:attrNameLst>
                                          <p:attrName>ppt_x</p:attrName>
                                        </p:attrNameLst>
                                      </p:cBhvr>
                                      <p:tavLst>
                                        <p:tav tm="0">
                                          <p:val>
                                            <p:strVal val="#ppt_x+#ppt_w*1.125000"/>
                                          </p:val>
                                        </p:tav>
                                        <p:tav tm="100000">
                                          <p:val>
                                            <p:strVal val="#ppt_x"/>
                                          </p:val>
                                        </p:tav>
                                      </p:tavLst>
                                    </p:anim>
                                    <p:animEffect transition="in" filter="wipe(left)">
                                      <p:cBhvr>
                                        <p:cTn id="80" dur="500"/>
                                        <p:tgtEl>
                                          <p:spTgt spid="10301"/>
                                        </p:tgtEl>
                                      </p:cBhvr>
                                    </p:animEffect>
                                  </p:childTnLst>
                                </p:cTn>
                              </p:par>
                              <p:par>
                                <p:cTn id="81" presetID="12" presetClass="entr" presetSubtype="2" fill="hold" nodeType="withEffect">
                                  <p:stCondLst>
                                    <p:cond delay="0"/>
                                  </p:stCondLst>
                                  <p:childTnLst>
                                    <p:set>
                                      <p:cBhvr>
                                        <p:cTn id="82" dur="1" fill="hold">
                                          <p:stCondLst>
                                            <p:cond delay="0"/>
                                          </p:stCondLst>
                                        </p:cTn>
                                        <p:tgtEl>
                                          <p:spTgt spid="10278"/>
                                        </p:tgtEl>
                                        <p:attrNameLst>
                                          <p:attrName>style.visibility</p:attrName>
                                        </p:attrNameLst>
                                      </p:cBhvr>
                                      <p:to>
                                        <p:strVal val="visible"/>
                                      </p:to>
                                    </p:set>
                                    <p:anim calcmode="lin" valueType="num">
                                      <p:cBhvr additive="base">
                                        <p:cTn id="83" dur="500"/>
                                        <p:tgtEl>
                                          <p:spTgt spid="10278"/>
                                        </p:tgtEl>
                                        <p:attrNameLst>
                                          <p:attrName>ppt_x</p:attrName>
                                        </p:attrNameLst>
                                      </p:cBhvr>
                                      <p:tavLst>
                                        <p:tav tm="0">
                                          <p:val>
                                            <p:strVal val="#ppt_x+#ppt_w*1.125000"/>
                                          </p:val>
                                        </p:tav>
                                        <p:tav tm="100000">
                                          <p:val>
                                            <p:strVal val="#ppt_x"/>
                                          </p:val>
                                        </p:tav>
                                      </p:tavLst>
                                    </p:anim>
                                    <p:animEffect transition="in" filter="wipe(left)">
                                      <p:cBhvr>
                                        <p:cTn id="84" dur="500"/>
                                        <p:tgtEl>
                                          <p:spTgt spid="10278"/>
                                        </p:tgtEl>
                                      </p:cBhvr>
                                    </p:animEffect>
                                  </p:childTnLst>
                                </p:cTn>
                              </p:par>
                              <p:par>
                                <p:cTn id="85" presetID="12" presetClass="entr" presetSubtype="2" fill="hold" nodeType="withEffect">
                                  <p:stCondLst>
                                    <p:cond delay="0"/>
                                  </p:stCondLst>
                                  <p:childTnLst>
                                    <p:set>
                                      <p:cBhvr>
                                        <p:cTn id="86" dur="1" fill="hold">
                                          <p:stCondLst>
                                            <p:cond delay="0"/>
                                          </p:stCondLst>
                                        </p:cTn>
                                        <p:tgtEl>
                                          <p:spTgt spid="10324"/>
                                        </p:tgtEl>
                                        <p:attrNameLst>
                                          <p:attrName>style.visibility</p:attrName>
                                        </p:attrNameLst>
                                      </p:cBhvr>
                                      <p:to>
                                        <p:strVal val="visible"/>
                                      </p:to>
                                    </p:set>
                                    <p:anim calcmode="lin" valueType="num">
                                      <p:cBhvr additive="base">
                                        <p:cTn id="87" dur="500"/>
                                        <p:tgtEl>
                                          <p:spTgt spid="10324"/>
                                        </p:tgtEl>
                                        <p:attrNameLst>
                                          <p:attrName>ppt_x</p:attrName>
                                        </p:attrNameLst>
                                      </p:cBhvr>
                                      <p:tavLst>
                                        <p:tav tm="0">
                                          <p:val>
                                            <p:strVal val="#ppt_x+#ppt_w*1.125000"/>
                                          </p:val>
                                        </p:tav>
                                        <p:tav tm="100000">
                                          <p:val>
                                            <p:strVal val="#ppt_x"/>
                                          </p:val>
                                        </p:tav>
                                      </p:tavLst>
                                    </p:anim>
                                    <p:animEffect transition="in" filter="wipe(left)">
                                      <p:cBhvr>
                                        <p:cTn id="88" dur="500"/>
                                        <p:tgtEl>
                                          <p:spTgt spid="10324"/>
                                        </p:tgtEl>
                                      </p:cBhvr>
                                    </p:animEffect>
                                  </p:childTnLst>
                                </p:cTn>
                              </p:par>
                            </p:childTnLst>
                          </p:cTn>
                        </p:par>
                        <p:par>
                          <p:cTn id="89" fill="hold" nodeType="afterGroup">
                            <p:stCondLst>
                              <p:cond delay="3350"/>
                            </p:stCondLst>
                            <p:childTnLst>
                              <p:par>
                                <p:cTn id="90" presetID="22" presetClass="entr" presetSubtype="8" fill="hold" nodeType="afterEffect">
                                  <p:stCondLst>
                                    <p:cond delay="0"/>
                                  </p:stCondLst>
                                  <p:childTnLst>
                                    <p:set>
                                      <p:cBhvr>
                                        <p:cTn id="91" dur="1" fill="hold">
                                          <p:stCondLst>
                                            <p:cond delay="0"/>
                                          </p:stCondLst>
                                        </p:cTn>
                                        <p:tgtEl>
                                          <p:spTgt spid="10265"/>
                                        </p:tgtEl>
                                        <p:attrNameLst>
                                          <p:attrName>style.visibility</p:attrName>
                                        </p:attrNameLst>
                                      </p:cBhvr>
                                      <p:to>
                                        <p:strVal val="visible"/>
                                      </p:to>
                                    </p:set>
                                    <p:animEffect transition="in" filter="wipe(left)">
                                      <p:cBhvr>
                                        <p:cTn id="92" dur="750"/>
                                        <p:tgtEl>
                                          <p:spTgt spid="10265"/>
                                        </p:tgtEl>
                                      </p:cBhvr>
                                    </p:animEffect>
                                  </p:childTnLst>
                                </p:cTn>
                              </p:par>
                              <p:par>
                                <p:cTn id="93" presetID="22" presetClass="entr" presetSubtype="8" fill="hold" nodeType="withEffect">
                                  <p:stCondLst>
                                    <p:cond delay="0"/>
                                  </p:stCondLst>
                                  <p:childTnLst>
                                    <p:set>
                                      <p:cBhvr>
                                        <p:cTn id="94" dur="1" fill="hold">
                                          <p:stCondLst>
                                            <p:cond delay="0"/>
                                          </p:stCondLst>
                                        </p:cTn>
                                        <p:tgtEl>
                                          <p:spTgt spid="10311"/>
                                        </p:tgtEl>
                                        <p:attrNameLst>
                                          <p:attrName>style.visibility</p:attrName>
                                        </p:attrNameLst>
                                      </p:cBhvr>
                                      <p:to>
                                        <p:strVal val="visible"/>
                                      </p:to>
                                    </p:set>
                                    <p:animEffect transition="in" filter="wipe(left)">
                                      <p:cBhvr>
                                        <p:cTn id="95" dur="750"/>
                                        <p:tgtEl>
                                          <p:spTgt spid="10311"/>
                                        </p:tgtEl>
                                      </p:cBhvr>
                                    </p:animEffect>
                                  </p:childTnLst>
                                </p:cTn>
                              </p:par>
                              <p:par>
                                <p:cTn id="96" presetID="22" presetClass="entr" presetSubtype="8" fill="hold" nodeType="withEffect">
                                  <p:stCondLst>
                                    <p:cond delay="0"/>
                                  </p:stCondLst>
                                  <p:childTnLst>
                                    <p:set>
                                      <p:cBhvr>
                                        <p:cTn id="97" dur="1" fill="hold">
                                          <p:stCondLst>
                                            <p:cond delay="0"/>
                                          </p:stCondLst>
                                        </p:cTn>
                                        <p:tgtEl>
                                          <p:spTgt spid="10288"/>
                                        </p:tgtEl>
                                        <p:attrNameLst>
                                          <p:attrName>style.visibility</p:attrName>
                                        </p:attrNameLst>
                                      </p:cBhvr>
                                      <p:to>
                                        <p:strVal val="visible"/>
                                      </p:to>
                                    </p:set>
                                    <p:animEffect transition="in" filter="wipe(left)">
                                      <p:cBhvr>
                                        <p:cTn id="98" dur="750"/>
                                        <p:tgtEl>
                                          <p:spTgt spid="10288"/>
                                        </p:tgtEl>
                                      </p:cBhvr>
                                    </p:animEffect>
                                  </p:childTnLst>
                                </p:cTn>
                              </p:par>
                              <p:par>
                                <p:cTn id="99" presetID="22" presetClass="entr" presetSubtype="8" fill="hold" nodeType="withEffect">
                                  <p:stCondLst>
                                    <p:cond delay="0"/>
                                  </p:stCondLst>
                                  <p:childTnLst>
                                    <p:set>
                                      <p:cBhvr>
                                        <p:cTn id="100" dur="1" fill="hold">
                                          <p:stCondLst>
                                            <p:cond delay="0"/>
                                          </p:stCondLst>
                                        </p:cTn>
                                        <p:tgtEl>
                                          <p:spTgt spid="10334"/>
                                        </p:tgtEl>
                                        <p:attrNameLst>
                                          <p:attrName>style.visibility</p:attrName>
                                        </p:attrNameLst>
                                      </p:cBhvr>
                                      <p:to>
                                        <p:strVal val="visible"/>
                                      </p:to>
                                    </p:set>
                                    <p:animEffect transition="in" filter="wipe(left)">
                                      <p:cBhvr>
                                        <p:cTn id="101" dur="750"/>
                                        <p:tgtEl>
                                          <p:spTgt spid="10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animBg="1" autoUpdateAnimBg="0"/>
      <p:bldP spid="10249" grpId="0" animBg="1" autoUpdateAnimBg="0"/>
      <p:bldP spid="10250" grpId="0" animBg="1" autoUpdateAnimBg="0"/>
      <p:bldP spid="10251" grpId="0" animBg="1" autoUpdateAnimBg="0"/>
      <p:bldP spid="10252" grpId="0" autoUpdateAnimBg="0"/>
      <p:bldP spid="10253" grpId="0" animBg="1"/>
      <p:bldP spid="10254" grpId="0" autoUpdateAnimBg="0"/>
      <p:bldP spid="10275" grpId="0" autoUpdateAnimBg="0"/>
      <p:bldP spid="10276" grpId="0" animBg="1"/>
      <p:bldP spid="10277" grpId="0" autoUpdateAnimBg="0"/>
      <p:bldP spid="10298" grpId="0" autoUpdateAnimBg="0"/>
      <p:bldP spid="10299" grpId="0" animBg="1"/>
      <p:bldP spid="10300" grpId="0" autoUpdateAnimBg="0"/>
      <p:bldP spid="10321" grpId="0" autoUpdateAnimBg="0"/>
      <p:bldP spid="10322" grpId="0" animBg="1"/>
      <p:bldP spid="1032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290"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29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229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2293"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229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2295"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12296" name="组合 7"/>
          <p:cNvGrpSpPr>
            <a:grpSpLocks/>
          </p:cNvGrpSpPr>
          <p:nvPr/>
        </p:nvGrpSpPr>
        <p:grpSpPr bwMode="auto">
          <a:xfrm>
            <a:off x="295275" y="1677988"/>
            <a:ext cx="6291263" cy="3527425"/>
            <a:chOff x="0" y="0"/>
            <a:chExt cx="6292255" cy="3527955"/>
          </a:xfrm>
        </p:grpSpPr>
        <p:cxnSp>
          <p:nvCxnSpPr>
            <p:cNvPr id="12297" name="直接连接符 8"/>
            <p:cNvCxnSpPr>
              <a:cxnSpLocks noChangeShapeType="1"/>
            </p:cNvCxnSpPr>
            <p:nvPr/>
          </p:nvCxnSpPr>
          <p:spPr bwMode="auto">
            <a:xfrm>
              <a:off x="639864" y="3327900"/>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298" name="直接连接符 10"/>
            <p:cNvCxnSpPr>
              <a:cxnSpLocks noChangeShapeType="1"/>
            </p:cNvCxnSpPr>
            <p:nvPr/>
          </p:nvCxnSpPr>
          <p:spPr bwMode="auto">
            <a:xfrm>
              <a:off x="639864" y="2689629"/>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299" name="直接连接符 13"/>
            <p:cNvCxnSpPr>
              <a:cxnSpLocks noChangeShapeType="1"/>
            </p:cNvCxnSpPr>
            <p:nvPr/>
          </p:nvCxnSpPr>
          <p:spPr bwMode="auto">
            <a:xfrm>
              <a:off x="639864" y="2049770"/>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300" name="直接连接符 16"/>
            <p:cNvCxnSpPr>
              <a:cxnSpLocks noChangeShapeType="1"/>
            </p:cNvCxnSpPr>
            <p:nvPr/>
          </p:nvCxnSpPr>
          <p:spPr bwMode="auto">
            <a:xfrm>
              <a:off x="639864" y="773228"/>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301" name="直接连接符 17"/>
            <p:cNvCxnSpPr>
              <a:cxnSpLocks noChangeShapeType="1"/>
            </p:cNvCxnSpPr>
            <p:nvPr/>
          </p:nvCxnSpPr>
          <p:spPr bwMode="auto">
            <a:xfrm>
              <a:off x="639864" y="134957"/>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302" name="直接连接符 18"/>
            <p:cNvCxnSpPr>
              <a:cxnSpLocks noChangeShapeType="1"/>
            </p:cNvCxnSpPr>
            <p:nvPr/>
          </p:nvCxnSpPr>
          <p:spPr bwMode="auto">
            <a:xfrm>
              <a:off x="639864" y="1411499"/>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sp>
          <p:nvSpPr>
            <p:cNvPr id="12303" name="文本框 19"/>
            <p:cNvSpPr txBox="1">
              <a:spLocks noChangeArrowheads="1"/>
            </p:cNvSpPr>
            <p:nvPr/>
          </p:nvSpPr>
          <p:spPr bwMode="auto">
            <a:xfrm>
              <a:off x="174297" y="3220178"/>
              <a:ext cx="4697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0%</a:t>
              </a:r>
              <a:endParaRPr lang="zh-CN" altLang="en-US" sz="1400">
                <a:solidFill>
                  <a:schemeClr val="bg1"/>
                </a:solidFill>
                <a:latin typeface="Arial" pitchFamily="34" charset="0"/>
                <a:cs typeface="Arial" pitchFamily="34" charset="0"/>
              </a:endParaRPr>
            </a:p>
          </p:txBody>
        </p:sp>
        <p:sp>
          <p:nvSpPr>
            <p:cNvPr id="12304" name="文本框 20"/>
            <p:cNvSpPr txBox="1">
              <a:spLocks noChangeArrowheads="1"/>
            </p:cNvSpPr>
            <p:nvPr/>
          </p:nvSpPr>
          <p:spPr bwMode="auto">
            <a:xfrm>
              <a:off x="76080" y="2576144"/>
              <a:ext cx="5679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20%</a:t>
              </a:r>
              <a:endParaRPr lang="zh-CN" altLang="en-US" sz="1400">
                <a:solidFill>
                  <a:schemeClr val="bg1"/>
                </a:solidFill>
                <a:latin typeface="Arial" pitchFamily="34" charset="0"/>
                <a:cs typeface="Arial" pitchFamily="34" charset="0"/>
              </a:endParaRPr>
            </a:p>
          </p:txBody>
        </p:sp>
        <p:sp>
          <p:nvSpPr>
            <p:cNvPr id="12305" name="文本框 21"/>
            <p:cNvSpPr txBox="1">
              <a:spLocks noChangeArrowheads="1"/>
            </p:cNvSpPr>
            <p:nvPr/>
          </p:nvSpPr>
          <p:spPr bwMode="auto">
            <a:xfrm>
              <a:off x="76080" y="1932108"/>
              <a:ext cx="5679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40%</a:t>
              </a:r>
              <a:endParaRPr lang="zh-CN" altLang="en-US" sz="1400">
                <a:solidFill>
                  <a:schemeClr val="bg1"/>
                </a:solidFill>
                <a:latin typeface="Arial" pitchFamily="34" charset="0"/>
                <a:cs typeface="Arial" pitchFamily="34" charset="0"/>
              </a:endParaRPr>
            </a:p>
          </p:txBody>
        </p:sp>
        <p:sp>
          <p:nvSpPr>
            <p:cNvPr id="12306" name="文本框 22"/>
            <p:cNvSpPr txBox="1">
              <a:spLocks noChangeArrowheads="1"/>
            </p:cNvSpPr>
            <p:nvPr/>
          </p:nvSpPr>
          <p:spPr bwMode="auto">
            <a:xfrm>
              <a:off x="76080" y="1288072"/>
              <a:ext cx="5679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60%</a:t>
              </a:r>
              <a:endParaRPr lang="zh-CN" altLang="en-US" sz="1400">
                <a:solidFill>
                  <a:schemeClr val="bg1"/>
                </a:solidFill>
                <a:latin typeface="Arial" pitchFamily="34" charset="0"/>
                <a:cs typeface="Arial" pitchFamily="34" charset="0"/>
              </a:endParaRPr>
            </a:p>
          </p:txBody>
        </p:sp>
        <p:sp>
          <p:nvSpPr>
            <p:cNvPr id="12307" name="文本框 23"/>
            <p:cNvSpPr txBox="1">
              <a:spLocks noChangeArrowheads="1"/>
            </p:cNvSpPr>
            <p:nvPr/>
          </p:nvSpPr>
          <p:spPr bwMode="auto">
            <a:xfrm>
              <a:off x="76080" y="644036"/>
              <a:ext cx="5679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80%</a:t>
              </a:r>
              <a:endParaRPr lang="zh-CN" altLang="en-US" sz="1400">
                <a:solidFill>
                  <a:schemeClr val="bg1"/>
                </a:solidFill>
                <a:latin typeface="Arial" pitchFamily="34" charset="0"/>
                <a:cs typeface="Arial" pitchFamily="34" charset="0"/>
              </a:endParaRPr>
            </a:p>
          </p:txBody>
        </p:sp>
        <p:sp>
          <p:nvSpPr>
            <p:cNvPr id="12308" name="文本框 24"/>
            <p:cNvSpPr txBox="1">
              <a:spLocks noChangeArrowheads="1"/>
            </p:cNvSpPr>
            <p:nvPr/>
          </p:nvSpPr>
          <p:spPr bwMode="auto">
            <a:xfrm>
              <a:off x="0" y="0"/>
              <a:ext cx="6440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100%</a:t>
              </a:r>
              <a:endParaRPr lang="zh-CN" altLang="en-US" sz="1400">
                <a:solidFill>
                  <a:schemeClr val="bg1"/>
                </a:solidFill>
                <a:latin typeface="Arial" pitchFamily="34" charset="0"/>
                <a:cs typeface="Arial" pitchFamily="34" charset="0"/>
              </a:endParaRPr>
            </a:p>
          </p:txBody>
        </p:sp>
      </p:grpSp>
      <p:sp>
        <p:nvSpPr>
          <p:cNvPr id="12309" name="任意多边形 89"/>
          <p:cNvSpPr>
            <a:spLocks/>
          </p:cNvSpPr>
          <p:nvPr/>
        </p:nvSpPr>
        <p:spPr bwMode="auto">
          <a:xfrm>
            <a:off x="960438" y="1624013"/>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2310" name="组合 29"/>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7750" y="2517775"/>
            <a:ext cx="873125"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311" name="文本框 27"/>
          <p:cNvSpPr txBox="1">
            <a:spLocks noChangeArrowheads="1"/>
          </p:cNvSpPr>
          <p:nvPr/>
        </p:nvSpPr>
        <p:spPr bwMode="auto">
          <a:xfrm>
            <a:off x="1147763" y="5518150"/>
            <a:ext cx="59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Arial" pitchFamily="34" charset="0"/>
                <a:cs typeface="Arial" pitchFamily="34" charset="0"/>
              </a:rPr>
              <a:t>78%</a:t>
            </a:r>
            <a:endParaRPr lang="zh-CN" altLang="en-US" sz="1600">
              <a:solidFill>
                <a:srgbClr val="1E6991"/>
              </a:solidFill>
              <a:latin typeface="Arial" pitchFamily="34" charset="0"/>
              <a:cs typeface="Arial" pitchFamily="34" charset="0"/>
            </a:endParaRPr>
          </a:p>
        </p:txBody>
      </p:sp>
      <p:sp>
        <p:nvSpPr>
          <p:cNvPr id="12312" name="任意多边形 88"/>
          <p:cNvSpPr>
            <a:spLocks/>
          </p:cNvSpPr>
          <p:nvPr/>
        </p:nvSpPr>
        <p:spPr bwMode="auto">
          <a:xfrm>
            <a:off x="2413000" y="1624013"/>
            <a:ext cx="995363"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2313" name="组合 38"/>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98725" y="3219450"/>
            <a:ext cx="873125"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314" name="文本框 36"/>
          <p:cNvSpPr txBox="1">
            <a:spLocks noChangeArrowheads="1"/>
          </p:cNvSpPr>
          <p:nvPr/>
        </p:nvSpPr>
        <p:spPr bwMode="auto">
          <a:xfrm>
            <a:off x="2609850" y="5518150"/>
            <a:ext cx="592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chemeClr val="bg1"/>
                </a:solidFill>
                <a:latin typeface="Arial" pitchFamily="34" charset="0"/>
                <a:cs typeface="Arial" pitchFamily="34" charset="0"/>
              </a:rPr>
              <a:t>57%</a:t>
            </a:r>
            <a:endParaRPr lang="zh-CN" altLang="en-US" sz="1600">
              <a:solidFill>
                <a:schemeClr val="bg1"/>
              </a:solidFill>
              <a:latin typeface="Arial" pitchFamily="34" charset="0"/>
              <a:cs typeface="Arial" pitchFamily="34" charset="0"/>
            </a:endParaRPr>
          </a:p>
        </p:txBody>
      </p:sp>
      <p:sp>
        <p:nvSpPr>
          <p:cNvPr id="12315" name="任意多边形 87"/>
          <p:cNvSpPr>
            <a:spLocks/>
          </p:cNvSpPr>
          <p:nvPr/>
        </p:nvSpPr>
        <p:spPr bwMode="auto">
          <a:xfrm>
            <a:off x="3867150" y="1624013"/>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2316" name="组合 47"/>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6050" y="2755900"/>
            <a:ext cx="871538"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317" name="文本框 45"/>
          <p:cNvSpPr txBox="1">
            <a:spLocks noChangeArrowheads="1"/>
          </p:cNvSpPr>
          <p:nvPr/>
        </p:nvSpPr>
        <p:spPr bwMode="auto">
          <a:xfrm>
            <a:off x="4054475" y="5518150"/>
            <a:ext cx="592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Arial" pitchFamily="34" charset="0"/>
                <a:cs typeface="Arial" pitchFamily="34" charset="0"/>
              </a:rPr>
              <a:t>68%</a:t>
            </a:r>
            <a:endParaRPr lang="zh-CN" altLang="en-US" sz="1600">
              <a:solidFill>
                <a:srgbClr val="1E6991"/>
              </a:solidFill>
              <a:latin typeface="Arial" pitchFamily="34" charset="0"/>
              <a:cs typeface="Arial" pitchFamily="34" charset="0"/>
            </a:endParaRPr>
          </a:p>
        </p:txBody>
      </p:sp>
      <p:sp>
        <p:nvSpPr>
          <p:cNvPr id="12318" name="任意多边形 86"/>
          <p:cNvSpPr>
            <a:spLocks/>
          </p:cNvSpPr>
          <p:nvPr/>
        </p:nvSpPr>
        <p:spPr bwMode="auto">
          <a:xfrm>
            <a:off x="5319713" y="1624013"/>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1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1"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2319" name="组合 56"/>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07025" y="3590925"/>
            <a:ext cx="871538"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320" name="文本框 54"/>
          <p:cNvSpPr txBox="1">
            <a:spLocks noChangeArrowheads="1"/>
          </p:cNvSpPr>
          <p:nvPr/>
        </p:nvSpPr>
        <p:spPr bwMode="auto">
          <a:xfrm>
            <a:off x="5535613" y="5518150"/>
            <a:ext cx="59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chemeClr val="bg1"/>
                </a:solidFill>
                <a:latin typeface="Arial" pitchFamily="34" charset="0"/>
                <a:cs typeface="Arial" pitchFamily="34" charset="0"/>
              </a:rPr>
              <a:t>43%</a:t>
            </a:r>
            <a:endParaRPr lang="zh-CN" altLang="en-US" sz="1600">
              <a:solidFill>
                <a:schemeClr val="bg1"/>
              </a:solidFill>
              <a:latin typeface="Arial" pitchFamily="34" charset="0"/>
              <a:cs typeface="Arial" pitchFamily="34" charset="0"/>
            </a:endParaRPr>
          </a:p>
        </p:txBody>
      </p:sp>
      <p:cxnSp>
        <p:nvCxnSpPr>
          <p:cNvPr id="12321" name="直接连接符 61"/>
          <p:cNvCxnSpPr>
            <a:cxnSpLocks noChangeShapeType="1"/>
          </p:cNvCxnSpPr>
          <p:nvPr/>
        </p:nvCxnSpPr>
        <p:spPr bwMode="auto">
          <a:xfrm>
            <a:off x="6754813" y="1624013"/>
            <a:ext cx="0" cy="4548187"/>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2322" name="组合 74"/>
          <p:cNvGrpSpPr>
            <a:grpSpLocks/>
          </p:cNvGrpSpPr>
          <p:nvPr/>
        </p:nvGrpSpPr>
        <p:grpSpPr bwMode="auto">
          <a:xfrm>
            <a:off x="7929563" y="1539875"/>
            <a:ext cx="3854450" cy="868363"/>
            <a:chOff x="0" y="0"/>
            <a:chExt cx="3854899" cy="868006"/>
          </a:xfrm>
        </p:grpSpPr>
        <p:sp>
          <p:nvSpPr>
            <p:cNvPr id="12323" name="矩形 75"/>
            <p:cNvSpPr>
              <a:spLocks noChangeArrowheads="1"/>
            </p:cNvSpPr>
            <p:nvPr/>
          </p:nvSpPr>
          <p:spPr bwMode="auto">
            <a:xfrm flipH="1">
              <a:off x="0" y="267842"/>
              <a:ext cx="385489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24" name="文本框 76"/>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25" name="组合 77"/>
          <p:cNvGrpSpPr>
            <a:grpSpLocks/>
          </p:cNvGrpSpPr>
          <p:nvPr/>
        </p:nvGrpSpPr>
        <p:grpSpPr bwMode="auto">
          <a:xfrm>
            <a:off x="7929563" y="2579688"/>
            <a:ext cx="3854450" cy="868362"/>
            <a:chOff x="0" y="0"/>
            <a:chExt cx="3854899" cy="868006"/>
          </a:xfrm>
        </p:grpSpPr>
        <p:sp>
          <p:nvSpPr>
            <p:cNvPr id="12326" name="矩形 78"/>
            <p:cNvSpPr>
              <a:spLocks noChangeArrowheads="1"/>
            </p:cNvSpPr>
            <p:nvPr/>
          </p:nvSpPr>
          <p:spPr bwMode="auto">
            <a:xfrm flipH="1">
              <a:off x="0" y="267842"/>
              <a:ext cx="385489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27" name="文本框 79"/>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28" name="组合 80"/>
          <p:cNvGrpSpPr>
            <a:grpSpLocks/>
          </p:cNvGrpSpPr>
          <p:nvPr/>
        </p:nvGrpSpPr>
        <p:grpSpPr bwMode="auto">
          <a:xfrm>
            <a:off x="7929563" y="3619500"/>
            <a:ext cx="3854450" cy="868363"/>
            <a:chOff x="0" y="0"/>
            <a:chExt cx="3854899" cy="868006"/>
          </a:xfrm>
        </p:grpSpPr>
        <p:sp>
          <p:nvSpPr>
            <p:cNvPr id="12329" name="矩形 81"/>
            <p:cNvSpPr>
              <a:spLocks noChangeArrowheads="1"/>
            </p:cNvSpPr>
            <p:nvPr/>
          </p:nvSpPr>
          <p:spPr bwMode="auto">
            <a:xfrm flipH="1">
              <a:off x="0" y="267842"/>
              <a:ext cx="385489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30" name="文本框 82"/>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31" name="组合 83"/>
          <p:cNvGrpSpPr>
            <a:grpSpLocks/>
          </p:cNvGrpSpPr>
          <p:nvPr/>
        </p:nvGrpSpPr>
        <p:grpSpPr bwMode="auto">
          <a:xfrm>
            <a:off x="7929563" y="4659313"/>
            <a:ext cx="3854450" cy="866775"/>
            <a:chOff x="0" y="0"/>
            <a:chExt cx="3854900" cy="868006"/>
          </a:xfrm>
        </p:grpSpPr>
        <p:sp>
          <p:nvSpPr>
            <p:cNvPr id="12332" name="矩形 84"/>
            <p:cNvSpPr>
              <a:spLocks noChangeArrowheads="1"/>
            </p:cNvSpPr>
            <p:nvPr/>
          </p:nvSpPr>
          <p:spPr bwMode="auto">
            <a:xfrm flipH="1">
              <a:off x="0" y="267842"/>
              <a:ext cx="38549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33" name="文本框 85"/>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dirty="0">
                  <a:solidFill>
                    <a:schemeClr val="bg1"/>
                  </a:solidFill>
                  <a:latin typeface="Arial" pitchFamily="34" charset="0"/>
                  <a:cs typeface="Arial" pitchFamily="34" charset="0"/>
                </a:rPr>
                <a:t>ADD YOUR TITLE</a:t>
              </a:r>
              <a:endParaRPr lang="zh-CN" altLang="en-US" sz="1600" b="1" dirty="0">
                <a:solidFill>
                  <a:schemeClr val="bg1"/>
                </a:solidFill>
                <a:latin typeface="Arial" pitchFamily="34" charset="0"/>
                <a:cs typeface="Arial" pitchFamily="34" charset="0"/>
              </a:endParaRPr>
            </a:p>
          </p:txBody>
        </p:sp>
      </p:grpSp>
      <p:grpSp>
        <p:nvGrpSpPr>
          <p:cNvPr id="12334" name="组合 2"/>
          <p:cNvGrpSpPr>
            <a:grpSpLocks/>
          </p:cNvGrpSpPr>
          <p:nvPr/>
        </p:nvGrpSpPr>
        <p:grpSpPr bwMode="auto">
          <a:xfrm>
            <a:off x="7031038" y="2659063"/>
            <a:ext cx="781050" cy="781050"/>
            <a:chOff x="0" y="0"/>
            <a:chExt cx="781050" cy="781050"/>
          </a:xfrm>
        </p:grpSpPr>
        <p:sp>
          <p:nvSpPr>
            <p:cNvPr id="12335" name="圆角矩形 72"/>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36" name="Freeform 11"/>
            <p:cNvSpPr>
              <a:spLocks noEditPoints="1"/>
            </p:cNvSpPr>
            <p:nvPr/>
          </p:nvSpPr>
          <p:spPr bwMode="auto">
            <a:xfrm>
              <a:off x="100196" y="111632"/>
              <a:ext cx="557968" cy="601731"/>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337" name="组合 1"/>
          <p:cNvGrpSpPr>
            <a:grpSpLocks/>
          </p:cNvGrpSpPr>
          <p:nvPr/>
        </p:nvGrpSpPr>
        <p:grpSpPr bwMode="auto">
          <a:xfrm>
            <a:off x="7031038" y="1624013"/>
            <a:ext cx="781050" cy="781050"/>
            <a:chOff x="0" y="0"/>
            <a:chExt cx="781050" cy="781050"/>
          </a:xfrm>
        </p:grpSpPr>
        <p:sp>
          <p:nvSpPr>
            <p:cNvPr id="12338" name="圆角矩形 63"/>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39" name="组合 9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1282" y="76771"/>
              <a:ext cx="585216" cy="56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2340" name="组合 3"/>
          <p:cNvGrpSpPr>
            <a:grpSpLocks/>
          </p:cNvGrpSpPr>
          <p:nvPr/>
        </p:nvGrpSpPr>
        <p:grpSpPr bwMode="auto">
          <a:xfrm>
            <a:off x="7031038" y="3694113"/>
            <a:ext cx="781050" cy="781050"/>
            <a:chOff x="0" y="0"/>
            <a:chExt cx="781050" cy="781050"/>
          </a:xfrm>
        </p:grpSpPr>
        <p:sp>
          <p:nvSpPr>
            <p:cNvPr id="12341" name="圆角矩形 66"/>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42" name="组合 96"/>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43954" y="128079"/>
              <a:ext cx="505968" cy="49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2343" name="组合 4"/>
          <p:cNvGrpSpPr>
            <a:grpSpLocks/>
          </p:cNvGrpSpPr>
          <p:nvPr/>
        </p:nvGrpSpPr>
        <p:grpSpPr bwMode="auto">
          <a:xfrm>
            <a:off x="7031038" y="4729163"/>
            <a:ext cx="781050" cy="781050"/>
            <a:chOff x="0" y="0"/>
            <a:chExt cx="781050" cy="781050"/>
          </a:xfrm>
        </p:grpSpPr>
        <p:sp>
          <p:nvSpPr>
            <p:cNvPr id="12344" name="圆角矩形 69"/>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45" name="组合 101"/>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2994" y="159829"/>
              <a:ext cx="57302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296"/>
                                        </p:tgtEl>
                                        <p:attrNameLst>
                                          <p:attrName>style.visibility</p:attrName>
                                        </p:attrNameLst>
                                      </p:cBhvr>
                                      <p:to>
                                        <p:strVal val="visible"/>
                                      </p:to>
                                    </p:set>
                                    <p:animEffect transition="in" filter="wipe(left)">
                                      <p:cBhvr>
                                        <p:cTn id="7" dur="500"/>
                                        <p:tgtEl>
                                          <p:spTgt spid="12296"/>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309"/>
                                        </p:tgtEl>
                                        <p:attrNameLst>
                                          <p:attrName>style.visibility</p:attrName>
                                        </p:attrNameLst>
                                      </p:cBhvr>
                                      <p:to>
                                        <p:strVal val="visible"/>
                                      </p:to>
                                    </p:set>
                                    <p:animEffect transition="in" filter="wipe(down)">
                                      <p:cBhvr>
                                        <p:cTn id="11" dur="500"/>
                                        <p:tgtEl>
                                          <p:spTgt spid="1230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312"/>
                                        </p:tgtEl>
                                        <p:attrNameLst>
                                          <p:attrName>style.visibility</p:attrName>
                                        </p:attrNameLst>
                                      </p:cBhvr>
                                      <p:to>
                                        <p:strVal val="visible"/>
                                      </p:to>
                                    </p:set>
                                    <p:animEffect transition="in" filter="wipe(down)">
                                      <p:cBhvr>
                                        <p:cTn id="14" dur="500"/>
                                        <p:tgtEl>
                                          <p:spTgt spid="123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315"/>
                                        </p:tgtEl>
                                        <p:attrNameLst>
                                          <p:attrName>style.visibility</p:attrName>
                                        </p:attrNameLst>
                                      </p:cBhvr>
                                      <p:to>
                                        <p:strVal val="visible"/>
                                      </p:to>
                                    </p:set>
                                    <p:animEffect transition="in" filter="wipe(down)">
                                      <p:cBhvr>
                                        <p:cTn id="17" dur="500"/>
                                        <p:tgtEl>
                                          <p:spTgt spid="1231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318"/>
                                        </p:tgtEl>
                                        <p:attrNameLst>
                                          <p:attrName>style.visibility</p:attrName>
                                        </p:attrNameLst>
                                      </p:cBhvr>
                                      <p:to>
                                        <p:strVal val="visible"/>
                                      </p:to>
                                    </p:set>
                                    <p:animEffect transition="in" filter="wipe(down)">
                                      <p:cBhvr>
                                        <p:cTn id="20" dur="500"/>
                                        <p:tgtEl>
                                          <p:spTgt spid="12318"/>
                                        </p:tgtEl>
                                      </p:cBhvr>
                                    </p:animEffect>
                                  </p:childTnLst>
                                </p:cTn>
                              </p:par>
                            </p:childTnLst>
                          </p:cTn>
                        </p:par>
                        <p:par>
                          <p:cTn id="21" fill="hold" nodeType="afterGroup">
                            <p:stCondLst>
                              <p:cond delay="1000"/>
                            </p:stCondLst>
                            <p:childTnLst>
                              <p:par>
                                <p:cTn id="22" presetID="22" presetClass="entr" presetSubtype="4" fill="hold" nodeType="afterEffect">
                                  <p:stCondLst>
                                    <p:cond delay="0"/>
                                  </p:stCondLst>
                                  <p:childTnLst>
                                    <p:set>
                                      <p:cBhvr>
                                        <p:cTn id="23" dur="1" fill="hold">
                                          <p:stCondLst>
                                            <p:cond delay="0"/>
                                          </p:stCondLst>
                                        </p:cTn>
                                        <p:tgtEl>
                                          <p:spTgt spid="12310"/>
                                        </p:tgtEl>
                                        <p:attrNameLst>
                                          <p:attrName>style.visibility</p:attrName>
                                        </p:attrNameLst>
                                      </p:cBhvr>
                                      <p:to>
                                        <p:strVal val="visible"/>
                                      </p:to>
                                    </p:set>
                                    <p:animEffect transition="in" filter="wipe(down)">
                                      <p:cBhvr>
                                        <p:cTn id="24" dur="500"/>
                                        <p:tgtEl>
                                          <p:spTgt spid="12310"/>
                                        </p:tgtEl>
                                      </p:cBhvr>
                                    </p:animEffect>
                                  </p:childTnLst>
                                </p:cTn>
                              </p:par>
                              <p:par>
                                <p:cTn id="25" presetID="22" presetClass="entr" presetSubtype="4" fill="hold" nodeType="withEffect">
                                  <p:stCondLst>
                                    <p:cond delay="0"/>
                                  </p:stCondLst>
                                  <p:childTnLst>
                                    <p:set>
                                      <p:cBhvr>
                                        <p:cTn id="26" dur="1" fill="hold">
                                          <p:stCondLst>
                                            <p:cond delay="0"/>
                                          </p:stCondLst>
                                        </p:cTn>
                                        <p:tgtEl>
                                          <p:spTgt spid="12313"/>
                                        </p:tgtEl>
                                        <p:attrNameLst>
                                          <p:attrName>style.visibility</p:attrName>
                                        </p:attrNameLst>
                                      </p:cBhvr>
                                      <p:to>
                                        <p:strVal val="visible"/>
                                      </p:to>
                                    </p:set>
                                    <p:animEffect transition="in" filter="wipe(down)">
                                      <p:cBhvr>
                                        <p:cTn id="27" dur="500"/>
                                        <p:tgtEl>
                                          <p:spTgt spid="12313"/>
                                        </p:tgtEl>
                                      </p:cBhvr>
                                    </p:animEffect>
                                  </p:childTnLst>
                                </p:cTn>
                              </p:par>
                              <p:par>
                                <p:cTn id="28" presetID="22" presetClass="entr" presetSubtype="4" fill="hold" nodeType="withEffect">
                                  <p:stCondLst>
                                    <p:cond delay="0"/>
                                  </p:stCondLst>
                                  <p:childTnLst>
                                    <p:set>
                                      <p:cBhvr>
                                        <p:cTn id="29" dur="1" fill="hold">
                                          <p:stCondLst>
                                            <p:cond delay="0"/>
                                          </p:stCondLst>
                                        </p:cTn>
                                        <p:tgtEl>
                                          <p:spTgt spid="12316"/>
                                        </p:tgtEl>
                                        <p:attrNameLst>
                                          <p:attrName>style.visibility</p:attrName>
                                        </p:attrNameLst>
                                      </p:cBhvr>
                                      <p:to>
                                        <p:strVal val="visible"/>
                                      </p:to>
                                    </p:set>
                                    <p:animEffect transition="in" filter="wipe(down)">
                                      <p:cBhvr>
                                        <p:cTn id="30" dur="500"/>
                                        <p:tgtEl>
                                          <p:spTgt spid="12316"/>
                                        </p:tgtEl>
                                      </p:cBhvr>
                                    </p:animEffect>
                                  </p:childTnLst>
                                </p:cTn>
                              </p:par>
                              <p:par>
                                <p:cTn id="31" presetID="22" presetClass="entr" presetSubtype="4" fill="hold" nodeType="withEffect">
                                  <p:stCondLst>
                                    <p:cond delay="0"/>
                                  </p:stCondLst>
                                  <p:childTnLst>
                                    <p:set>
                                      <p:cBhvr>
                                        <p:cTn id="32" dur="1" fill="hold">
                                          <p:stCondLst>
                                            <p:cond delay="0"/>
                                          </p:stCondLst>
                                        </p:cTn>
                                        <p:tgtEl>
                                          <p:spTgt spid="12319"/>
                                        </p:tgtEl>
                                        <p:attrNameLst>
                                          <p:attrName>style.visibility</p:attrName>
                                        </p:attrNameLst>
                                      </p:cBhvr>
                                      <p:to>
                                        <p:strVal val="visible"/>
                                      </p:to>
                                    </p:set>
                                    <p:animEffect transition="in" filter="wipe(down)">
                                      <p:cBhvr>
                                        <p:cTn id="33" dur="500"/>
                                        <p:tgtEl>
                                          <p:spTgt spid="12319"/>
                                        </p:tgtEl>
                                      </p:cBhvr>
                                    </p:animEffect>
                                  </p:childTnLst>
                                </p:cTn>
                              </p:par>
                            </p:childTnLst>
                          </p:cTn>
                        </p:par>
                        <p:par>
                          <p:cTn id="34" fill="hold" nodeType="afterGroup">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311"/>
                                        </p:tgtEl>
                                        <p:attrNameLst>
                                          <p:attrName>style.visibility</p:attrName>
                                        </p:attrNameLst>
                                      </p:cBhvr>
                                      <p:to>
                                        <p:strVal val="visible"/>
                                      </p:to>
                                    </p:set>
                                    <p:animEffect transition="in" filter="fade">
                                      <p:cBhvr>
                                        <p:cTn id="37" dur="500"/>
                                        <p:tgtEl>
                                          <p:spTgt spid="123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314"/>
                                        </p:tgtEl>
                                        <p:attrNameLst>
                                          <p:attrName>style.visibility</p:attrName>
                                        </p:attrNameLst>
                                      </p:cBhvr>
                                      <p:to>
                                        <p:strVal val="visible"/>
                                      </p:to>
                                    </p:set>
                                    <p:animEffect transition="in" filter="fade">
                                      <p:cBhvr>
                                        <p:cTn id="40" dur="500"/>
                                        <p:tgtEl>
                                          <p:spTgt spid="123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317"/>
                                        </p:tgtEl>
                                        <p:attrNameLst>
                                          <p:attrName>style.visibility</p:attrName>
                                        </p:attrNameLst>
                                      </p:cBhvr>
                                      <p:to>
                                        <p:strVal val="visible"/>
                                      </p:to>
                                    </p:set>
                                    <p:animEffect transition="in" filter="fade">
                                      <p:cBhvr>
                                        <p:cTn id="43" dur="500"/>
                                        <p:tgtEl>
                                          <p:spTgt spid="123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320"/>
                                        </p:tgtEl>
                                        <p:attrNameLst>
                                          <p:attrName>style.visibility</p:attrName>
                                        </p:attrNameLst>
                                      </p:cBhvr>
                                      <p:to>
                                        <p:strVal val="visible"/>
                                      </p:to>
                                    </p:set>
                                    <p:animEffect transition="in" filter="fade">
                                      <p:cBhvr>
                                        <p:cTn id="46" dur="500"/>
                                        <p:tgtEl>
                                          <p:spTgt spid="12320"/>
                                        </p:tgtEl>
                                      </p:cBhvr>
                                    </p:animEffect>
                                  </p:childTnLst>
                                </p:cTn>
                              </p:par>
                            </p:childTnLst>
                          </p:cTn>
                        </p:par>
                        <p:par>
                          <p:cTn id="47" fill="hold" nodeType="afterGroup">
                            <p:stCondLst>
                              <p:cond delay="2000"/>
                            </p:stCondLst>
                            <p:childTnLst>
                              <p:par>
                                <p:cTn id="48" presetID="22" presetClass="entr" presetSubtype="1" fill="hold" nodeType="afterEffect">
                                  <p:stCondLst>
                                    <p:cond delay="0"/>
                                  </p:stCondLst>
                                  <p:childTnLst>
                                    <p:set>
                                      <p:cBhvr>
                                        <p:cTn id="49" dur="1" fill="hold">
                                          <p:stCondLst>
                                            <p:cond delay="0"/>
                                          </p:stCondLst>
                                        </p:cTn>
                                        <p:tgtEl>
                                          <p:spTgt spid="12321"/>
                                        </p:tgtEl>
                                        <p:attrNameLst>
                                          <p:attrName>style.visibility</p:attrName>
                                        </p:attrNameLst>
                                      </p:cBhvr>
                                      <p:to>
                                        <p:strVal val="visible"/>
                                      </p:to>
                                    </p:set>
                                    <p:animEffect transition="in" filter="wipe(up)">
                                      <p:cBhvr>
                                        <p:cTn id="50" dur="500"/>
                                        <p:tgtEl>
                                          <p:spTgt spid="12321"/>
                                        </p:tgtEl>
                                      </p:cBhvr>
                                    </p:animEffect>
                                  </p:childTnLst>
                                </p:cTn>
                              </p:par>
                            </p:childTnLst>
                          </p:cTn>
                        </p:par>
                        <p:par>
                          <p:cTn id="51" fill="hold" nodeType="afterGroup">
                            <p:stCondLst>
                              <p:cond delay="2500"/>
                            </p:stCondLst>
                            <p:childTnLst>
                              <p:par>
                                <p:cTn id="52" presetID="12" presetClass="entr" presetSubtype="2" fill="hold" nodeType="afterEffect">
                                  <p:stCondLst>
                                    <p:cond delay="0"/>
                                  </p:stCondLst>
                                  <p:childTnLst>
                                    <p:set>
                                      <p:cBhvr>
                                        <p:cTn id="53" dur="1" fill="hold">
                                          <p:stCondLst>
                                            <p:cond delay="0"/>
                                          </p:stCondLst>
                                        </p:cTn>
                                        <p:tgtEl>
                                          <p:spTgt spid="12337"/>
                                        </p:tgtEl>
                                        <p:attrNameLst>
                                          <p:attrName>style.visibility</p:attrName>
                                        </p:attrNameLst>
                                      </p:cBhvr>
                                      <p:to>
                                        <p:strVal val="visible"/>
                                      </p:to>
                                    </p:set>
                                    <p:anim calcmode="lin" valueType="num">
                                      <p:cBhvr additive="base">
                                        <p:cTn id="54" dur="500"/>
                                        <p:tgtEl>
                                          <p:spTgt spid="12337"/>
                                        </p:tgtEl>
                                        <p:attrNameLst>
                                          <p:attrName>ppt_x</p:attrName>
                                        </p:attrNameLst>
                                      </p:cBhvr>
                                      <p:tavLst>
                                        <p:tav tm="0">
                                          <p:val>
                                            <p:strVal val="#ppt_x+#ppt_w*1.125000"/>
                                          </p:val>
                                        </p:tav>
                                        <p:tav tm="100000">
                                          <p:val>
                                            <p:strVal val="#ppt_x"/>
                                          </p:val>
                                        </p:tav>
                                      </p:tavLst>
                                    </p:anim>
                                    <p:animEffect transition="in" filter="wipe(left)">
                                      <p:cBhvr>
                                        <p:cTn id="55" dur="500"/>
                                        <p:tgtEl>
                                          <p:spTgt spid="12337"/>
                                        </p:tgtEl>
                                      </p:cBhvr>
                                    </p:animEffect>
                                  </p:childTnLst>
                                </p:cTn>
                              </p:par>
                            </p:childTnLst>
                          </p:cTn>
                        </p:par>
                        <p:par>
                          <p:cTn id="56" fill="hold" nodeType="afterGroup">
                            <p:stCondLst>
                              <p:cond delay="3000"/>
                            </p:stCondLst>
                            <p:childTnLst>
                              <p:par>
                                <p:cTn id="57" presetID="22" presetClass="entr" presetSubtype="8" fill="hold" nodeType="afterEffect">
                                  <p:stCondLst>
                                    <p:cond delay="0"/>
                                  </p:stCondLst>
                                  <p:childTnLst>
                                    <p:set>
                                      <p:cBhvr>
                                        <p:cTn id="58" dur="1" fill="hold">
                                          <p:stCondLst>
                                            <p:cond delay="0"/>
                                          </p:stCondLst>
                                        </p:cTn>
                                        <p:tgtEl>
                                          <p:spTgt spid="12322"/>
                                        </p:tgtEl>
                                        <p:attrNameLst>
                                          <p:attrName>style.visibility</p:attrName>
                                        </p:attrNameLst>
                                      </p:cBhvr>
                                      <p:to>
                                        <p:strVal val="visible"/>
                                      </p:to>
                                    </p:set>
                                    <p:animEffect transition="in" filter="wipe(left)">
                                      <p:cBhvr>
                                        <p:cTn id="59" dur="750"/>
                                        <p:tgtEl>
                                          <p:spTgt spid="12322"/>
                                        </p:tgtEl>
                                      </p:cBhvr>
                                    </p:animEffect>
                                  </p:childTnLst>
                                </p:cTn>
                              </p:par>
                            </p:childTnLst>
                          </p:cTn>
                        </p:par>
                        <p:par>
                          <p:cTn id="60" fill="hold" nodeType="afterGroup">
                            <p:stCondLst>
                              <p:cond delay="3750"/>
                            </p:stCondLst>
                            <p:childTnLst>
                              <p:par>
                                <p:cTn id="61" presetID="12" presetClass="entr" presetSubtype="2" fill="hold" nodeType="afterEffect">
                                  <p:stCondLst>
                                    <p:cond delay="0"/>
                                  </p:stCondLst>
                                  <p:childTnLst>
                                    <p:set>
                                      <p:cBhvr>
                                        <p:cTn id="62" dur="1" fill="hold">
                                          <p:stCondLst>
                                            <p:cond delay="0"/>
                                          </p:stCondLst>
                                        </p:cTn>
                                        <p:tgtEl>
                                          <p:spTgt spid="12334"/>
                                        </p:tgtEl>
                                        <p:attrNameLst>
                                          <p:attrName>style.visibility</p:attrName>
                                        </p:attrNameLst>
                                      </p:cBhvr>
                                      <p:to>
                                        <p:strVal val="visible"/>
                                      </p:to>
                                    </p:set>
                                    <p:anim calcmode="lin" valueType="num">
                                      <p:cBhvr additive="base">
                                        <p:cTn id="63" dur="500"/>
                                        <p:tgtEl>
                                          <p:spTgt spid="12334"/>
                                        </p:tgtEl>
                                        <p:attrNameLst>
                                          <p:attrName>ppt_x</p:attrName>
                                        </p:attrNameLst>
                                      </p:cBhvr>
                                      <p:tavLst>
                                        <p:tav tm="0">
                                          <p:val>
                                            <p:strVal val="#ppt_x+#ppt_w*1.125000"/>
                                          </p:val>
                                        </p:tav>
                                        <p:tav tm="100000">
                                          <p:val>
                                            <p:strVal val="#ppt_x"/>
                                          </p:val>
                                        </p:tav>
                                      </p:tavLst>
                                    </p:anim>
                                    <p:animEffect transition="in" filter="wipe(left)">
                                      <p:cBhvr>
                                        <p:cTn id="64" dur="500"/>
                                        <p:tgtEl>
                                          <p:spTgt spid="12334"/>
                                        </p:tgtEl>
                                      </p:cBhvr>
                                    </p:animEffect>
                                  </p:childTnLst>
                                </p:cTn>
                              </p:par>
                            </p:childTnLst>
                          </p:cTn>
                        </p:par>
                        <p:par>
                          <p:cTn id="65" fill="hold" nodeType="afterGroup">
                            <p:stCondLst>
                              <p:cond delay="4250"/>
                            </p:stCondLst>
                            <p:childTnLst>
                              <p:par>
                                <p:cTn id="66" presetID="22" presetClass="entr" presetSubtype="8" fill="hold" nodeType="afterEffect">
                                  <p:stCondLst>
                                    <p:cond delay="0"/>
                                  </p:stCondLst>
                                  <p:childTnLst>
                                    <p:set>
                                      <p:cBhvr>
                                        <p:cTn id="67" dur="1" fill="hold">
                                          <p:stCondLst>
                                            <p:cond delay="0"/>
                                          </p:stCondLst>
                                        </p:cTn>
                                        <p:tgtEl>
                                          <p:spTgt spid="12325"/>
                                        </p:tgtEl>
                                        <p:attrNameLst>
                                          <p:attrName>style.visibility</p:attrName>
                                        </p:attrNameLst>
                                      </p:cBhvr>
                                      <p:to>
                                        <p:strVal val="visible"/>
                                      </p:to>
                                    </p:set>
                                    <p:animEffect transition="in" filter="wipe(left)">
                                      <p:cBhvr>
                                        <p:cTn id="68" dur="750"/>
                                        <p:tgtEl>
                                          <p:spTgt spid="12325"/>
                                        </p:tgtEl>
                                      </p:cBhvr>
                                    </p:animEffect>
                                  </p:childTnLst>
                                </p:cTn>
                              </p:par>
                            </p:childTnLst>
                          </p:cTn>
                        </p:par>
                        <p:par>
                          <p:cTn id="69" fill="hold" nodeType="afterGroup">
                            <p:stCondLst>
                              <p:cond delay="5000"/>
                            </p:stCondLst>
                            <p:childTnLst>
                              <p:par>
                                <p:cTn id="70" presetID="12" presetClass="entr" presetSubtype="2" fill="hold" nodeType="afterEffect">
                                  <p:stCondLst>
                                    <p:cond delay="0"/>
                                  </p:stCondLst>
                                  <p:childTnLst>
                                    <p:set>
                                      <p:cBhvr>
                                        <p:cTn id="71" dur="1" fill="hold">
                                          <p:stCondLst>
                                            <p:cond delay="0"/>
                                          </p:stCondLst>
                                        </p:cTn>
                                        <p:tgtEl>
                                          <p:spTgt spid="12340"/>
                                        </p:tgtEl>
                                        <p:attrNameLst>
                                          <p:attrName>style.visibility</p:attrName>
                                        </p:attrNameLst>
                                      </p:cBhvr>
                                      <p:to>
                                        <p:strVal val="visible"/>
                                      </p:to>
                                    </p:set>
                                    <p:anim calcmode="lin" valueType="num">
                                      <p:cBhvr additive="base">
                                        <p:cTn id="72" dur="500"/>
                                        <p:tgtEl>
                                          <p:spTgt spid="12340"/>
                                        </p:tgtEl>
                                        <p:attrNameLst>
                                          <p:attrName>ppt_x</p:attrName>
                                        </p:attrNameLst>
                                      </p:cBhvr>
                                      <p:tavLst>
                                        <p:tav tm="0">
                                          <p:val>
                                            <p:strVal val="#ppt_x+#ppt_w*1.125000"/>
                                          </p:val>
                                        </p:tav>
                                        <p:tav tm="100000">
                                          <p:val>
                                            <p:strVal val="#ppt_x"/>
                                          </p:val>
                                        </p:tav>
                                      </p:tavLst>
                                    </p:anim>
                                    <p:animEffect transition="in" filter="wipe(left)">
                                      <p:cBhvr>
                                        <p:cTn id="73" dur="500"/>
                                        <p:tgtEl>
                                          <p:spTgt spid="12340"/>
                                        </p:tgtEl>
                                      </p:cBhvr>
                                    </p:animEffect>
                                  </p:childTnLst>
                                </p:cTn>
                              </p:par>
                            </p:childTnLst>
                          </p:cTn>
                        </p:par>
                        <p:par>
                          <p:cTn id="74" fill="hold" nodeType="afterGroup">
                            <p:stCondLst>
                              <p:cond delay="5500"/>
                            </p:stCondLst>
                            <p:childTnLst>
                              <p:par>
                                <p:cTn id="75" presetID="22" presetClass="entr" presetSubtype="8" fill="hold" nodeType="afterEffect">
                                  <p:stCondLst>
                                    <p:cond delay="0"/>
                                  </p:stCondLst>
                                  <p:childTnLst>
                                    <p:set>
                                      <p:cBhvr>
                                        <p:cTn id="76" dur="1" fill="hold">
                                          <p:stCondLst>
                                            <p:cond delay="0"/>
                                          </p:stCondLst>
                                        </p:cTn>
                                        <p:tgtEl>
                                          <p:spTgt spid="12328"/>
                                        </p:tgtEl>
                                        <p:attrNameLst>
                                          <p:attrName>style.visibility</p:attrName>
                                        </p:attrNameLst>
                                      </p:cBhvr>
                                      <p:to>
                                        <p:strVal val="visible"/>
                                      </p:to>
                                    </p:set>
                                    <p:animEffect transition="in" filter="wipe(left)">
                                      <p:cBhvr>
                                        <p:cTn id="77" dur="750"/>
                                        <p:tgtEl>
                                          <p:spTgt spid="12328"/>
                                        </p:tgtEl>
                                      </p:cBhvr>
                                    </p:animEffect>
                                  </p:childTnLst>
                                </p:cTn>
                              </p:par>
                            </p:childTnLst>
                          </p:cTn>
                        </p:par>
                        <p:par>
                          <p:cTn id="78" fill="hold" nodeType="afterGroup">
                            <p:stCondLst>
                              <p:cond delay="6250"/>
                            </p:stCondLst>
                            <p:childTnLst>
                              <p:par>
                                <p:cTn id="79" presetID="12" presetClass="entr" presetSubtype="2" fill="hold" nodeType="afterEffect">
                                  <p:stCondLst>
                                    <p:cond delay="0"/>
                                  </p:stCondLst>
                                  <p:childTnLst>
                                    <p:set>
                                      <p:cBhvr>
                                        <p:cTn id="80" dur="1" fill="hold">
                                          <p:stCondLst>
                                            <p:cond delay="0"/>
                                          </p:stCondLst>
                                        </p:cTn>
                                        <p:tgtEl>
                                          <p:spTgt spid="12343"/>
                                        </p:tgtEl>
                                        <p:attrNameLst>
                                          <p:attrName>style.visibility</p:attrName>
                                        </p:attrNameLst>
                                      </p:cBhvr>
                                      <p:to>
                                        <p:strVal val="visible"/>
                                      </p:to>
                                    </p:set>
                                    <p:anim calcmode="lin" valueType="num">
                                      <p:cBhvr additive="base">
                                        <p:cTn id="81" dur="500"/>
                                        <p:tgtEl>
                                          <p:spTgt spid="12343"/>
                                        </p:tgtEl>
                                        <p:attrNameLst>
                                          <p:attrName>ppt_x</p:attrName>
                                        </p:attrNameLst>
                                      </p:cBhvr>
                                      <p:tavLst>
                                        <p:tav tm="0">
                                          <p:val>
                                            <p:strVal val="#ppt_x+#ppt_w*1.125000"/>
                                          </p:val>
                                        </p:tav>
                                        <p:tav tm="100000">
                                          <p:val>
                                            <p:strVal val="#ppt_x"/>
                                          </p:val>
                                        </p:tav>
                                      </p:tavLst>
                                    </p:anim>
                                    <p:animEffect transition="in" filter="wipe(left)">
                                      <p:cBhvr>
                                        <p:cTn id="82" dur="500"/>
                                        <p:tgtEl>
                                          <p:spTgt spid="12343"/>
                                        </p:tgtEl>
                                      </p:cBhvr>
                                    </p:animEffect>
                                  </p:childTnLst>
                                </p:cTn>
                              </p:par>
                            </p:childTnLst>
                          </p:cTn>
                        </p:par>
                        <p:par>
                          <p:cTn id="83" fill="hold" nodeType="afterGroup">
                            <p:stCondLst>
                              <p:cond delay="6750"/>
                            </p:stCondLst>
                            <p:childTnLst>
                              <p:par>
                                <p:cTn id="84" presetID="22" presetClass="entr" presetSubtype="8" fill="hold" nodeType="afterEffect">
                                  <p:stCondLst>
                                    <p:cond delay="0"/>
                                  </p:stCondLst>
                                  <p:childTnLst>
                                    <p:set>
                                      <p:cBhvr>
                                        <p:cTn id="85" dur="1" fill="hold">
                                          <p:stCondLst>
                                            <p:cond delay="0"/>
                                          </p:stCondLst>
                                        </p:cTn>
                                        <p:tgtEl>
                                          <p:spTgt spid="12331"/>
                                        </p:tgtEl>
                                        <p:attrNameLst>
                                          <p:attrName>style.visibility</p:attrName>
                                        </p:attrNameLst>
                                      </p:cBhvr>
                                      <p:to>
                                        <p:strVal val="visible"/>
                                      </p:to>
                                    </p:set>
                                    <p:animEffect transition="in" filter="wipe(left)">
                                      <p:cBhvr>
                                        <p:cTn id="86" dur="750"/>
                                        <p:tgtEl>
                                          <p:spTgt spid="1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9" grpId="0" animBg="1"/>
      <p:bldP spid="12311" grpId="0" autoUpdateAnimBg="0"/>
      <p:bldP spid="12312" grpId="0" animBg="1"/>
      <p:bldP spid="12314" grpId="0" autoUpdateAnimBg="0"/>
      <p:bldP spid="12315" grpId="0" animBg="1"/>
      <p:bldP spid="12317" grpId="0" autoUpdateAnimBg="0"/>
      <p:bldP spid="12318" grpId="0" animBg="1"/>
      <p:bldP spid="1232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23" name="矩形 19"/>
            <p:cNvSpPr>
              <a:spLocks noChangeArrowheads="1"/>
            </p:cNvSpPr>
            <p:nvPr/>
          </p:nvSpPr>
          <p:spPr bwMode="auto">
            <a:xfrm>
              <a:off x="0" y="0"/>
              <a:ext cx="12192001" cy="2949678"/>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5124" name="组合 78"/>
            <p:cNvGrpSpPr>
              <a:grpSpLocks/>
            </p:cNvGrpSpPr>
            <p:nvPr/>
          </p:nvGrpSpPr>
          <p:grpSpPr bwMode="auto">
            <a:xfrm>
              <a:off x="0" y="0"/>
              <a:ext cx="12192000" cy="2949678"/>
              <a:chOff x="0" y="0"/>
              <a:chExt cx="12192000" cy="2949678"/>
            </a:xfrm>
          </p:grpSpPr>
          <p:sp>
            <p:nvSpPr>
              <p:cNvPr id="5125"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5126"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5127"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grpSp>
      <p:grpSp>
        <p:nvGrpSpPr>
          <p:cNvPr id="5128" name="组合 40"/>
          <p:cNvGrpSpPr>
            <a:grpSpLocks/>
          </p:cNvGrpSpPr>
          <p:nvPr/>
        </p:nvGrpSpPr>
        <p:grpSpPr bwMode="auto">
          <a:xfrm>
            <a:off x="-136525" y="474663"/>
            <a:ext cx="12411075" cy="5784850"/>
            <a:chOff x="0" y="0"/>
            <a:chExt cx="12410868" cy="5784745"/>
          </a:xfrm>
        </p:grpSpPr>
        <p:sp>
          <p:nvSpPr>
            <p:cNvPr id="5129"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0"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1"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5132" name="图片 3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4"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5"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513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513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5149" name="组合 73"/>
          <p:cNvGrpSpPr>
            <a:grpSpLocks/>
          </p:cNvGrpSpPr>
          <p:nvPr/>
        </p:nvGrpSpPr>
        <p:grpSpPr bwMode="auto">
          <a:xfrm>
            <a:off x="1619250" y="2524125"/>
            <a:ext cx="1249363" cy="1249363"/>
            <a:chOff x="0" y="0"/>
            <a:chExt cx="1248318" cy="1248318"/>
          </a:xfrm>
        </p:grpSpPr>
        <p:sp>
          <p:nvSpPr>
            <p:cNvPr id="5150" name="椭圆 55"/>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1"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01</a:t>
              </a:r>
              <a:endParaRPr lang="zh-CN" altLang="en-US" sz="4800" dirty="0">
                <a:solidFill>
                  <a:srgbClr val="1E6991"/>
                </a:solidFill>
                <a:latin typeface="华文细黑" pitchFamily="2" charset="-122"/>
                <a:ea typeface="华文细黑" pitchFamily="2" charset="-122"/>
              </a:endParaRPr>
            </a:p>
          </p:txBody>
        </p:sp>
      </p:grpSp>
      <p:grpSp>
        <p:nvGrpSpPr>
          <p:cNvPr id="5152" name="组合 74"/>
          <p:cNvGrpSpPr>
            <a:grpSpLocks/>
          </p:cNvGrpSpPr>
          <p:nvPr/>
        </p:nvGrpSpPr>
        <p:grpSpPr bwMode="auto">
          <a:xfrm>
            <a:off x="4186238" y="2524125"/>
            <a:ext cx="1247775" cy="1249363"/>
            <a:chOff x="0" y="0"/>
            <a:chExt cx="1248318" cy="1248318"/>
          </a:xfrm>
        </p:grpSpPr>
        <p:sp>
          <p:nvSpPr>
            <p:cNvPr id="5153"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02</a:t>
              </a:r>
              <a:endParaRPr lang="zh-CN" altLang="en-US" sz="4800" dirty="0">
                <a:solidFill>
                  <a:srgbClr val="1E6991"/>
                </a:solidFill>
                <a:latin typeface="华文细黑" pitchFamily="2" charset="-122"/>
                <a:ea typeface="华文细黑" pitchFamily="2" charset="-122"/>
              </a:endParaRPr>
            </a:p>
          </p:txBody>
        </p:sp>
      </p:grpSp>
      <p:grpSp>
        <p:nvGrpSpPr>
          <p:cNvPr id="5155" name="组合 75"/>
          <p:cNvGrpSpPr>
            <a:grpSpLocks/>
          </p:cNvGrpSpPr>
          <p:nvPr/>
        </p:nvGrpSpPr>
        <p:grpSpPr bwMode="auto">
          <a:xfrm>
            <a:off x="6751638" y="2524125"/>
            <a:ext cx="1249362" cy="1249363"/>
            <a:chOff x="0" y="0"/>
            <a:chExt cx="1248318" cy="1248318"/>
          </a:xfrm>
        </p:grpSpPr>
        <p:sp>
          <p:nvSpPr>
            <p:cNvPr id="5156" name="椭圆 58"/>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7"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03</a:t>
              </a:r>
              <a:endParaRPr lang="zh-CN" altLang="en-US" sz="4800" dirty="0">
                <a:solidFill>
                  <a:srgbClr val="1E6991"/>
                </a:solidFill>
                <a:latin typeface="华文细黑" pitchFamily="2" charset="-122"/>
                <a:ea typeface="华文细黑" pitchFamily="2" charset="-122"/>
              </a:endParaRPr>
            </a:p>
          </p:txBody>
        </p:sp>
      </p:grpSp>
      <p:grpSp>
        <p:nvGrpSpPr>
          <p:cNvPr id="5158" name="组合 76"/>
          <p:cNvGrpSpPr>
            <a:grpSpLocks/>
          </p:cNvGrpSpPr>
          <p:nvPr/>
        </p:nvGrpSpPr>
        <p:grpSpPr bwMode="auto">
          <a:xfrm>
            <a:off x="9318625" y="2524125"/>
            <a:ext cx="1247775" cy="1249363"/>
            <a:chOff x="0" y="0"/>
            <a:chExt cx="1248318" cy="1248318"/>
          </a:xfrm>
        </p:grpSpPr>
        <p:sp>
          <p:nvSpPr>
            <p:cNvPr id="5159" name="椭圆 59"/>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sp>
        <p:nvSpPr>
          <p:cNvPr id="5162" name="文本框 65"/>
          <p:cNvSpPr txBox="1">
            <a:spLocks noChangeArrowheads="1"/>
          </p:cNvSpPr>
          <p:nvPr/>
        </p:nvSpPr>
        <p:spPr bwMode="auto">
          <a:xfrm>
            <a:off x="1123079" y="4112113"/>
            <a:ext cx="2262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cs typeface="Arial" pitchFamily="34" charset="0"/>
              </a:rPr>
              <a:t>项目介绍</a:t>
            </a:r>
          </a:p>
        </p:txBody>
      </p:sp>
      <p:sp>
        <p:nvSpPr>
          <p:cNvPr id="5165" name="文本框 66"/>
          <p:cNvSpPr txBox="1">
            <a:spLocks noChangeArrowheads="1"/>
          </p:cNvSpPr>
          <p:nvPr/>
        </p:nvSpPr>
        <p:spPr bwMode="auto">
          <a:xfrm>
            <a:off x="3686768" y="4100551"/>
            <a:ext cx="2262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cs typeface="Arial" pitchFamily="34" charset="0"/>
              </a:rPr>
              <a:t>游戏模式</a:t>
            </a:r>
          </a:p>
        </p:txBody>
      </p:sp>
      <p:sp>
        <p:nvSpPr>
          <p:cNvPr id="5168" name="文本框 67"/>
          <p:cNvSpPr txBox="1">
            <a:spLocks noChangeArrowheads="1"/>
          </p:cNvSpPr>
          <p:nvPr/>
        </p:nvSpPr>
        <p:spPr bwMode="auto">
          <a:xfrm>
            <a:off x="6243637" y="4116888"/>
            <a:ext cx="2262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cs typeface="Arial" pitchFamily="34" charset="0"/>
              </a:rPr>
              <a:t>游戏展示</a:t>
            </a:r>
          </a:p>
        </p:txBody>
      </p:sp>
      <p:sp>
        <p:nvSpPr>
          <p:cNvPr id="5171" name="文本框 68"/>
          <p:cNvSpPr txBox="1">
            <a:spLocks noChangeArrowheads="1"/>
          </p:cNvSpPr>
          <p:nvPr/>
        </p:nvSpPr>
        <p:spPr bwMode="auto">
          <a:xfrm>
            <a:off x="8811418" y="4111597"/>
            <a:ext cx="2262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cs typeface="Arial" pitchFamily="34" charset="0"/>
              </a:rPr>
              <a:t>收获与分享</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200"/>
                                        <p:tgtEl>
                                          <p:spTgt spid="5122"/>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5162"/>
                                        </p:tgtEl>
                                        <p:attrNameLst>
                                          <p:attrName>style.visibility</p:attrName>
                                        </p:attrNameLst>
                                      </p:cBhvr>
                                      <p:to>
                                        <p:strVal val="visible"/>
                                      </p:to>
                                    </p:set>
                                    <p:anim calcmode="lin" valueType="num">
                                      <p:cBhvr additive="base">
                                        <p:cTn id="21" dur="250" fill="hold"/>
                                        <p:tgtEl>
                                          <p:spTgt spid="5162"/>
                                        </p:tgtEl>
                                        <p:attrNameLst>
                                          <p:attrName>ppt_x</p:attrName>
                                        </p:attrNameLst>
                                      </p:cBhvr>
                                      <p:tavLst>
                                        <p:tav tm="0">
                                          <p:val>
                                            <p:strVal val="#ppt_x"/>
                                          </p:val>
                                        </p:tav>
                                        <p:tav tm="100000">
                                          <p:val>
                                            <p:strVal val="#ppt_x"/>
                                          </p:val>
                                        </p:tav>
                                      </p:tavLst>
                                    </p:anim>
                                    <p:anim calcmode="lin" valueType="num">
                                      <p:cBhvr additive="base">
                                        <p:cTn id="22" dur="250" fill="hold"/>
                                        <p:tgtEl>
                                          <p:spTgt spid="5162"/>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1000"/>
                            </p:stCondLst>
                            <p:childTnLst>
                              <p:par>
                                <p:cTn id="24" presetID="22" presetClass="entr" presetSubtype="8" fill="hold" nodeType="afterEffect">
                                  <p:stCondLst>
                                    <p:cond delay="0"/>
                                  </p:stCondLst>
                                  <p:childTnLst>
                                    <p:set>
                                      <p:cBhvr>
                                        <p:cTn id="25" dur="1" fill="hold">
                                          <p:stCondLst>
                                            <p:cond delay="0"/>
                                          </p:stCondLst>
                                        </p:cTn>
                                        <p:tgtEl>
                                          <p:spTgt spid="5140"/>
                                        </p:tgtEl>
                                        <p:attrNameLst>
                                          <p:attrName>style.visibility</p:attrName>
                                        </p:attrNameLst>
                                      </p:cBhvr>
                                      <p:to>
                                        <p:strVal val="visible"/>
                                      </p:to>
                                    </p:set>
                                    <p:animEffect transition="in" filter="wipe(left)">
                                      <p:cBhvr>
                                        <p:cTn id="26" dur="100"/>
                                        <p:tgtEl>
                                          <p:spTgt spid="5140"/>
                                        </p:tgtEl>
                                      </p:cBhvr>
                                    </p:animEffect>
                                  </p:childTnLst>
                                </p:cTn>
                              </p:par>
                            </p:childTnLst>
                          </p:cTn>
                        </p:par>
                        <p:par>
                          <p:cTn id="27" fill="hold" nodeType="afterGroup">
                            <p:stCondLst>
                              <p:cond delay="1100"/>
                            </p:stCondLst>
                            <p:childTnLst>
                              <p:par>
                                <p:cTn id="28" presetID="22" presetClass="entr" presetSubtype="8" fill="hold" grpId="0" nodeType="afterEffect">
                                  <p:stCondLst>
                                    <p:cond delay="0"/>
                                  </p:stCondLst>
                                  <p:childTnLst>
                                    <p:set>
                                      <p:cBhvr>
                                        <p:cTn id="29" dur="1" fill="hold">
                                          <p:stCondLst>
                                            <p:cond delay="0"/>
                                          </p:stCondLst>
                                        </p:cTn>
                                        <p:tgtEl>
                                          <p:spTgt spid="5141"/>
                                        </p:tgtEl>
                                        <p:attrNameLst>
                                          <p:attrName>style.visibility</p:attrName>
                                        </p:attrNameLst>
                                      </p:cBhvr>
                                      <p:to>
                                        <p:strVal val="visible"/>
                                      </p:to>
                                    </p:set>
                                    <p:animEffect transition="in" filter="wipe(left)">
                                      <p:cBhvr>
                                        <p:cTn id="30" dur="100"/>
                                        <p:tgtEl>
                                          <p:spTgt spid="5141"/>
                                        </p:tgtEl>
                                      </p:cBhvr>
                                    </p:animEffect>
                                  </p:childTnLst>
                                </p:cTn>
                              </p:par>
                            </p:childTnLst>
                          </p:cTn>
                        </p:par>
                        <p:par>
                          <p:cTn id="31" fill="hold" nodeType="afterGroup">
                            <p:stCondLst>
                              <p:cond delay="1200"/>
                            </p:stCondLst>
                            <p:childTnLst>
                              <p:par>
                                <p:cTn id="32" presetID="23" presetClass="entr" presetSubtype="16" fill="hold" nodeType="afterEffect">
                                  <p:stCondLst>
                                    <p:cond delay="0"/>
                                  </p:stCondLst>
                                  <p:childTnLst>
                                    <p:set>
                                      <p:cBhvr>
                                        <p:cTn id="33" dur="1" fill="hold">
                                          <p:stCondLst>
                                            <p:cond delay="0"/>
                                          </p:stCondLst>
                                        </p:cTn>
                                        <p:tgtEl>
                                          <p:spTgt spid="5149"/>
                                        </p:tgtEl>
                                        <p:attrNameLst>
                                          <p:attrName>style.visibility</p:attrName>
                                        </p:attrNameLst>
                                      </p:cBhvr>
                                      <p:to>
                                        <p:strVal val="visible"/>
                                      </p:to>
                                    </p:set>
                                    <p:anim calcmode="lin" valueType="num">
                                      <p:cBhvr>
                                        <p:cTn id="34" dur="200" fill="hold"/>
                                        <p:tgtEl>
                                          <p:spTgt spid="5149"/>
                                        </p:tgtEl>
                                        <p:attrNameLst>
                                          <p:attrName>ppt_w</p:attrName>
                                        </p:attrNameLst>
                                      </p:cBhvr>
                                      <p:tavLst>
                                        <p:tav tm="0">
                                          <p:val>
                                            <p:fltVal val="0"/>
                                          </p:val>
                                        </p:tav>
                                        <p:tav tm="100000">
                                          <p:val>
                                            <p:strVal val="#ppt_w"/>
                                          </p:val>
                                        </p:tav>
                                      </p:tavLst>
                                    </p:anim>
                                    <p:anim calcmode="lin" valueType="num">
                                      <p:cBhvr>
                                        <p:cTn id="35" dur="200" fill="hold"/>
                                        <p:tgtEl>
                                          <p:spTgt spid="5149"/>
                                        </p:tgtEl>
                                        <p:attrNameLst>
                                          <p:attrName>ppt_h</p:attrName>
                                        </p:attrNameLst>
                                      </p:cBhvr>
                                      <p:tavLst>
                                        <p:tav tm="0">
                                          <p:val>
                                            <p:fltVal val="0"/>
                                          </p:val>
                                        </p:tav>
                                        <p:tav tm="100000">
                                          <p:val>
                                            <p:strVal val="#ppt_h"/>
                                          </p:val>
                                        </p:tav>
                                      </p:tavLst>
                                    </p:anim>
                                  </p:childTnLst>
                                </p:cTn>
                              </p:par>
                              <p:par>
                                <p:cTn id="36" presetID="2" presetClass="entr" presetSubtype="4" fill="hold" grpId="0" nodeType="withEffect">
                                  <p:stCondLst>
                                    <p:cond delay="0"/>
                                  </p:stCondLst>
                                  <p:childTnLst>
                                    <p:set>
                                      <p:cBhvr>
                                        <p:cTn id="37" dur="1" fill="hold">
                                          <p:stCondLst>
                                            <p:cond delay="0"/>
                                          </p:stCondLst>
                                        </p:cTn>
                                        <p:tgtEl>
                                          <p:spTgt spid="5165"/>
                                        </p:tgtEl>
                                        <p:attrNameLst>
                                          <p:attrName>style.visibility</p:attrName>
                                        </p:attrNameLst>
                                      </p:cBhvr>
                                      <p:to>
                                        <p:strVal val="visible"/>
                                      </p:to>
                                    </p:set>
                                    <p:anim calcmode="lin" valueType="num">
                                      <p:cBhvr additive="base">
                                        <p:cTn id="38" dur="250" fill="hold"/>
                                        <p:tgtEl>
                                          <p:spTgt spid="5165"/>
                                        </p:tgtEl>
                                        <p:attrNameLst>
                                          <p:attrName>ppt_x</p:attrName>
                                        </p:attrNameLst>
                                      </p:cBhvr>
                                      <p:tavLst>
                                        <p:tav tm="0">
                                          <p:val>
                                            <p:strVal val="#ppt_x"/>
                                          </p:val>
                                        </p:tav>
                                        <p:tav tm="100000">
                                          <p:val>
                                            <p:strVal val="#ppt_x"/>
                                          </p:val>
                                        </p:tav>
                                      </p:tavLst>
                                    </p:anim>
                                    <p:anim calcmode="lin" valueType="num">
                                      <p:cBhvr additive="base">
                                        <p:cTn id="39" dur="250" fill="hold"/>
                                        <p:tgtEl>
                                          <p:spTgt spid="5165"/>
                                        </p:tgtEl>
                                        <p:attrNameLst>
                                          <p:attrName>ppt_y</p:attrName>
                                        </p:attrNameLst>
                                      </p:cBhvr>
                                      <p:tavLst>
                                        <p:tav tm="0">
                                          <p:val>
                                            <p:strVal val="1+#ppt_h/2"/>
                                          </p:val>
                                        </p:tav>
                                        <p:tav tm="100000">
                                          <p:val>
                                            <p:strVal val="#ppt_y"/>
                                          </p:val>
                                        </p:tav>
                                      </p:tavLst>
                                    </p:anim>
                                  </p:childTnLst>
                                </p:cTn>
                              </p:par>
                            </p:childTnLst>
                          </p:cTn>
                        </p:par>
                        <p:par>
                          <p:cTn id="40" fill="hold" nodeType="afterGroup">
                            <p:stCondLst>
                              <p:cond delay="1450"/>
                            </p:stCondLst>
                            <p:childTnLst>
                              <p:par>
                                <p:cTn id="41" presetID="22" presetClass="entr" presetSubtype="8" fill="hold" nodeType="afterEffect">
                                  <p:stCondLst>
                                    <p:cond delay="0"/>
                                  </p:stCondLst>
                                  <p:childTnLst>
                                    <p:set>
                                      <p:cBhvr>
                                        <p:cTn id="42" dur="1" fill="hold">
                                          <p:stCondLst>
                                            <p:cond delay="0"/>
                                          </p:stCondLst>
                                        </p:cTn>
                                        <p:tgtEl>
                                          <p:spTgt spid="5146"/>
                                        </p:tgtEl>
                                        <p:attrNameLst>
                                          <p:attrName>style.visibility</p:attrName>
                                        </p:attrNameLst>
                                      </p:cBhvr>
                                      <p:to>
                                        <p:strVal val="visible"/>
                                      </p:to>
                                    </p:set>
                                    <p:animEffect transition="in" filter="wipe(left)">
                                      <p:cBhvr>
                                        <p:cTn id="43" dur="100"/>
                                        <p:tgtEl>
                                          <p:spTgt spid="5146"/>
                                        </p:tgtEl>
                                      </p:cBhvr>
                                    </p:animEffect>
                                  </p:childTnLst>
                                </p:cTn>
                              </p:par>
                            </p:childTnLst>
                          </p:cTn>
                        </p:par>
                        <p:par>
                          <p:cTn id="44" fill="hold" nodeType="afterGroup">
                            <p:stCondLst>
                              <p:cond delay="1550"/>
                            </p:stCondLst>
                            <p:childTnLst>
                              <p:par>
                                <p:cTn id="45" presetID="22" presetClass="entr" presetSubtype="8" fill="hold" grpId="0" nodeType="afterEffect">
                                  <p:stCondLst>
                                    <p:cond delay="0"/>
                                  </p:stCondLst>
                                  <p:childTnLst>
                                    <p:set>
                                      <p:cBhvr>
                                        <p:cTn id="46" dur="1" fill="hold">
                                          <p:stCondLst>
                                            <p:cond delay="0"/>
                                          </p:stCondLst>
                                        </p:cTn>
                                        <p:tgtEl>
                                          <p:spTgt spid="5142"/>
                                        </p:tgtEl>
                                        <p:attrNameLst>
                                          <p:attrName>style.visibility</p:attrName>
                                        </p:attrNameLst>
                                      </p:cBhvr>
                                      <p:to>
                                        <p:strVal val="visible"/>
                                      </p:to>
                                    </p:set>
                                    <p:animEffect transition="in" filter="wipe(left)">
                                      <p:cBhvr>
                                        <p:cTn id="47" dur="100"/>
                                        <p:tgtEl>
                                          <p:spTgt spid="5142"/>
                                        </p:tgtEl>
                                      </p:cBhvr>
                                    </p:animEffect>
                                  </p:childTnLst>
                                </p:cTn>
                              </p:par>
                            </p:childTnLst>
                          </p:cTn>
                        </p:par>
                        <p:par>
                          <p:cTn id="48" fill="hold" nodeType="afterGroup">
                            <p:stCondLst>
                              <p:cond delay="1650"/>
                            </p:stCondLst>
                            <p:childTnLst>
                              <p:par>
                                <p:cTn id="49" presetID="23" presetClass="entr" presetSubtype="16" fill="hold" nodeType="afterEffect">
                                  <p:stCondLst>
                                    <p:cond delay="0"/>
                                  </p:stCondLst>
                                  <p:childTnLst>
                                    <p:set>
                                      <p:cBhvr>
                                        <p:cTn id="50" dur="1" fill="hold">
                                          <p:stCondLst>
                                            <p:cond delay="0"/>
                                          </p:stCondLst>
                                        </p:cTn>
                                        <p:tgtEl>
                                          <p:spTgt spid="5152"/>
                                        </p:tgtEl>
                                        <p:attrNameLst>
                                          <p:attrName>style.visibility</p:attrName>
                                        </p:attrNameLst>
                                      </p:cBhvr>
                                      <p:to>
                                        <p:strVal val="visible"/>
                                      </p:to>
                                    </p:set>
                                    <p:anim calcmode="lin" valueType="num">
                                      <p:cBhvr>
                                        <p:cTn id="51" dur="250" fill="hold"/>
                                        <p:tgtEl>
                                          <p:spTgt spid="5152"/>
                                        </p:tgtEl>
                                        <p:attrNameLst>
                                          <p:attrName>ppt_w</p:attrName>
                                        </p:attrNameLst>
                                      </p:cBhvr>
                                      <p:tavLst>
                                        <p:tav tm="0">
                                          <p:val>
                                            <p:fltVal val="0"/>
                                          </p:val>
                                        </p:tav>
                                        <p:tav tm="100000">
                                          <p:val>
                                            <p:strVal val="#ppt_w"/>
                                          </p:val>
                                        </p:tav>
                                      </p:tavLst>
                                    </p:anim>
                                    <p:anim calcmode="lin" valueType="num">
                                      <p:cBhvr>
                                        <p:cTn id="52" dur="250" fill="hold"/>
                                        <p:tgtEl>
                                          <p:spTgt spid="5152"/>
                                        </p:tgtEl>
                                        <p:attrNameLst>
                                          <p:attrName>ppt_h</p:attrName>
                                        </p:attrNameLst>
                                      </p:cBhvr>
                                      <p:tavLst>
                                        <p:tav tm="0">
                                          <p:val>
                                            <p:fltVal val="0"/>
                                          </p:val>
                                        </p:tav>
                                        <p:tav tm="100000">
                                          <p:val>
                                            <p:strVal val="#ppt_h"/>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168"/>
                                        </p:tgtEl>
                                        <p:attrNameLst>
                                          <p:attrName>style.visibility</p:attrName>
                                        </p:attrNameLst>
                                      </p:cBhvr>
                                      <p:to>
                                        <p:strVal val="visible"/>
                                      </p:to>
                                    </p:set>
                                    <p:anim calcmode="lin" valueType="num">
                                      <p:cBhvr additive="base">
                                        <p:cTn id="55" dur="250" fill="hold"/>
                                        <p:tgtEl>
                                          <p:spTgt spid="5168"/>
                                        </p:tgtEl>
                                        <p:attrNameLst>
                                          <p:attrName>ppt_x</p:attrName>
                                        </p:attrNameLst>
                                      </p:cBhvr>
                                      <p:tavLst>
                                        <p:tav tm="0">
                                          <p:val>
                                            <p:strVal val="#ppt_x"/>
                                          </p:val>
                                        </p:tav>
                                        <p:tav tm="100000">
                                          <p:val>
                                            <p:strVal val="#ppt_x"/>
                                          </p:val>
                                        </p:tav>
                                      </p:tavLst>
                                    </p:anim>
                                    <p:anim calcmode="lin" valueType="num">
                                      <p:cBhvr additive="base">
                                        <p:cTn id="56" dur="250" fill="hold"/>
                                        <p:tgtEl>
                                          <p:spTgt spid="5168"/>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1900"/>
                            </p:stCondLst>
                            <p:childTnLst>
                              <p:par>
                                <p:cTn id="58" presetID="22" presetClass="entr" presetSubtype="8" fill="hold" nodeType="afterEffect">
                                  <p:stCondLst>
                                    <p:cond delay="0"/>
                                  </p:stCondLst>
                                  <p:childTnLst>
                                    <p:set>
                                      <p:cBhvr>
                                        <p:cTn id="59" dur="1" fill="hold">
                                          <p:stCondLst>
                                            <p:cond delay="0"/>
                                          </p:stCondLst>
                                        </p:cTn>
                                        <p:tgtEl>
                                          <p:spTgt spid="5147"/>
                                        </p:tgtEl>
                                        <p:attrNameLst>
                                          <p:attrName>style.visibility</p:attrName>
                                        </p:attrNameLst>
                                      </p:cBhvr>
                                      <p:to>
                                        <p:strVal val="visible"/>
                                      </p:to>
                                    </p:set>
                                    <p:animEffect transition="in" filter="wipe(left)">
                                      <p:cBhvr>
                                        <p:cTn id="60" dur="100"/>
                                        <p:tgtEl>
                                          <p:spTgt spid="5147"/>
                                        </p:tgtEl>
                                      </p:cBhvr>
                                    </p:animEffect>
                                  </p:childTnLst>
                                </p:cTn>
                              </p:par>
                            </p:childTnLst>
                          </p:cTn>
                        </p:par>
                        <p:par>
                          <p:cTn id="61" fill="hold" nodeType="afterGroup">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5143"/>
                                        </p:tgtEl>
                                        <p:attrNameLst>
                                          <p:attrName>style.visibility</p:attrName>
                                        </p:attrNameLst>
                                      </p:cBhvr>
                                      <p:to>
                                        <p:strVal val="visible"/>
                                      </p:to>
                                    </p:set>
                                    <p:animEffect transition="in" filter="wipe(left)">
                                      <p:cBhvr>
                                        <p:cTn id="64" dur="100"/>
                                        <p:tgtEl>
                                          <p:spTgt spid="5143"/>
                                        </p:tgtEl>
                                      </p:cBhvr>
                                    </p:animEffect>
                                  </p:childTnLst>
                                </p:cTn>
                              </p:par>
                            </p:childTnLst>
                          </p:cTn>
                        </p:par>
                        <p:par>
                          <p:cTn id="65" fill="hold" nodeType="afterGroup">
                            <p:stCondLst>
                              <p:cond delay="2100"/>
                            </p:stCondLst>
                            <p:childTnLst>
                              <p:par>
                                <p:cTn id="66" presetID="23" presetClass="entr" presetSubtype="16" fill="hold" nodeType="afterEffect">
                                  <p:stCondLst>
                                    <p:cond delay="0"/>
                                  </p:stCondLst>
                                  <p:childTnLst>
                                    <p:set>
                                      <p:cBhvr>
                                        <p:cTn id="67" dur="1" fill="hold">
                                          <p:stCondLst>
                                            <p:cond delay="0"/>
                                          </p:stCondLst>
                                        </p:cTn>
                                        <p:tgtEl>
                                          <p:spTgt spid="5155"/>
                                        </p:tgtEl>
                                        <p:attrNameLst>
                                          <p:attrName>style.visibility</p:attrName>
                                        </p:attrNameLst>
                                      </p:cBhvr>
                                      <p:to>
                                        <p:strVal val="visible"/>
                                      </p:to>
                                    </p:set>
                                    <p:anim calcmode="lin" valueType="num">
                                      <p:cBhvr>
                                        <p:cTn id="68" dur="250" fill="hold"/>
                                        <p:tgtEl>
                                          <p:spTgt spid="5155"/>
                                        </p:tgtEl>
                                        <p:attrNameLst>
                                          <p:attrName>ppt_w</p:attrName>
                                        </p:attrNameLst>
                                      </p:cBhvr>
                                      <p:tavLst>
                                        <p:tav tm="0">
                                          <p:val>
                                            <p:fltVal val="0"/>
                                          </p:val>
                                        </p:tav>
                                        <p:tav tm="100000">
                                          <p:val>
                                            <p:strVal val="#ppt_w"/>
                                          </p:val>
                                        </p:tav>
                                      </p:tavLst>
                                    </p:anim>
                                    <p:anim calcmode="lin" valueType="num">
                                      <p:cBhvr>
                                        <p:cTn id="69" dur="250" fill="hold"/>
                                        <p:tgtEl>
                                          <p:spTgt spid="5155"/>
                                        </p:tgtEl>
                                        <p:attrNameLst>
                                          <p:attrName>ppt_h</p:attrName>
                                        </p:attrNameLst>
                                      </p:cBhvr>
                                      <p:tavLst>
                                        <p:tav tm="0">
                                          <p:val>
                                            <p:fltVal val="0"/>
                                          </p:val>
                                        </p:tav>
                                        <p:tav tm="100000">
                                          <p:val>
                                            <p:strVal val="#ppt_h"/>
                                          </p:val>
                                        </p:tav>
                                      </p:tavLst>
                                    </p:anim>
                                  </p:childTnLst>
                                </p:cTn>
                              </p:par>
                            </p:childTnLst>
                          </p:cTn>
                        </p:par>
                        <p:par>
                          <p:cTn id="70" fill="hold" nodeType="afterGroup">
                            <p:stCondLst>
                              <p:cond delay="23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100"/>
                                        <p:tgtEl>
                                          <p:spTgt spid="5148"/>
                                        </p:tgtEl>
                                      </p:cBhvr>
                                    </p:animEffect>
                                  </p:childTnLst>
                                </p:cTn>
                              </p:par>
                            </p:childTnLst>
                          </p:cTn>
                        </p:par>
                        <p:par>
                          <p:cTn id="74" fill="hold" nodeType="afterGroup">
                            <p:stCondLst>
                              <p:cond delay="2450"/>
                            </p:stCondLst>
                            <p:childTnLst>
                              <p:par>
                                <p:cTn id="75" presetID="22" presetClass="entr" presetSubtype="8" fill="hold" grpId="0"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100"/>
                                        <p:tgtEl>
                                          <p:spTgt spid="5144"/>
                                        </p:tgtEl>
                                      </p:cBhvr>
                                    </p:animEffect>
                                  </p:childTnLst>
                                </p:cTn>
                              </p:par>
                            </p:childTnLst>
                          </p:cTn>
                        </p:par>
                        <p:par>
                          <p:cTn id="78" fill="hold" nodeType="afterGroup">
                            <p:stCondLst>
                              <p:cond delay="2550"/>
                            </p:stCondLst>
                            <p:childTnLst>
                              <p:par>
                                <p:cTn id="79" presetID="23" presetClass="entr" presetSubtype="16" fill="hold" nodeType="afterEffect">
                                  <p:stCondLst>
                                    <p:cond delay="0"/>
                                  </p:stCondLst>
                                  <p:childTnLst>
                                    <p:set>
                                      <p:cBhvr>
                                        <p:cTn id="80" dur="1" fill="hold">
                                          <p:stCondLst>
                                            <p:cond delay="0"/>
                                          </p:stCondLst>
                                        </p:cTn>
                                        <p:tgtEl>
                                          <p:spTgt spid="5158"/>
                                        </p:tgtEl>
                                        <p:attrNameLst>
                                          <p:attrName>style.visibility</p:attrName>
                                        </p:attrNameLst>
                                      </p:cBhvr>
                                      <p:to>
                                        <p:strVal val="visible"/>
                                      </p:to>
                                    </p:set>
                                    <p:anim calcmode="lin" valueType="num">
                                      <p:cBhvr>
                                        <p:cTn id="81" dur="250" fill="hold"/>
                                        <p:tgtEl>
                                          <p:spTgt spid="5158"/>
                                        </p:tgtEl>
                                        <p:attrNameLst>
                                          <p:attrName>ppt_w</p:attrName>
                                        </p:attrNameLst>
                                      </p:cBhvr>
                                      <p:tavLst>
                                        <p:tav tm="0">
                                          <p:val>
                                            <p:fltVal val="0"/>
                                          </p:val>
                                        </p:tav>
                                        <p:tav tm="100000">
                                          <p:val>
                                            <p:strVal val="#ppt_w"/>
                                          </p:val>
                                        </p:tav>
                                      </p:tavLst>
                                    </p:anim>
                                    <p:anim calcmode="lin" valueType="num">
                                      <p:cBhvr>
                                        <p:cTn id="82" dur="250" fill="hold"/>
                                        <p:tgtEl>
                                          <p:spTgt spid="5158"/>
                                        </p:tgtEl>
                                        <p:attrNameLst>
                                          <p:attrName>ppt_h</p:attrName>
                                        </p:attrNameLst>
                                      </p:cBhvr>
                                      <p:tavLst>
                                        <p:tav tm="0">
                                          <p:val>
                                            <p:fltVal val="0"/>
                                          </p:val>
                                        </p:tav>
                                        <p:tav tm="100000">
                                          <p:val>
                                            <p:strVal val="#ppt_h"/>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171"/>
                                        </p:tgtEl>
                                        <p:attrNameLst>
                                          <p:attrName>style.visibility</p:attrName>
                                        </p:attrNameLst>
                                      </p:cBhvr>
                                      <p:to>
                                        <p:strVal val="visible"/>
                                      </p:to>
                                    </p:set>
                                    <p:anim calcmode="lin" valueType="num">
                                      <p:cBhvr additive="base">
                                        <p:cTn id="85" dur="250" fill="hold"/>
                                        <p:tgtEl>
                                          <p:spTgt spid="5171"/>
                                        </p:tgtEl>
                                        <p:attrNameLst>
                                          <p:attrName>ppt_x</p:attrName>
                                        </p:attrNameLst>
                                      </p:cBhvr>
                                      <p:tavLst>
                                        <p:tav tm="0">
                                          <p:val>
                                            <p:strVal val="#ppt_x"/>
                                          </p:val>
                                        </p:tav>
                                        <p:tav tm="100000">
                                          <p:val>
                                            <p:strVal val="#ppt_x"/>
                                          </p:val>
                                        </p:tav>
                                      </p:tavLst>
                                    </p:anim>
                                    <p:anim calcmode="lin" valueType="num">
                                      <p:cBhvr additive="base">
                                        <p:cTn id="86" dur="250" fill="hold"/>
                                        <p:tgtEl>
                                          <p:spTgt spid="5171"/>
                                        </p:tgtEl>
                                        <p:attrNameLst>
                                          <p:attrName>ppt_y</p:attrName>
                                        </p:attrNameLst>
                                      </p:cBhvr>
                                      <p:tavLst>
                                        <p:tav tm="0">
                                          <p:val>
                                            <p:strVal val="1+#ppt_h/2"/>
                                          </p:val>
                                        </p:tav>
                                        <p:tav tm="100000">
                                          <p:val>
                                            <p:strVal val="#ppt_y"/>
                                          </p:val>
                                        </p:tav>
                                      </p:tavLst>
                                    </p:anim>
                                  </p:childTnLst>
                                </p:cTn>
                              </p:par>
                            </p:childTnLst>
                          </p:cTn>
                        </p:par>
                        <p:par>
                          <p:cTn id="87" fill="hold" nodeType="afterGroup">
                            <p:stCondLst>
                              <p:cond delay="280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10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 grpId="0" animBg="1"/>
      <p:bldP spid="5142" grpId="0" animBg="1"/>
      <p:bldP spid="5143" grpId="0" animBg="1"/>
      <p:bldP spid="5144" grpId="0" animBg="1"/>
      <p:bldP spid="5162" grpId="0"/>
      <p:bldP spid="5165" grpId="0"/>
      <p:bldP spid="5168" grpId="0"/>
      <p:bldP spid="517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3314"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331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331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331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331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3319"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13320" name="组合 7"/>
          <p:cNvGrpSpPr>
            <a:grpSpLocks/>
          </p:cNvGrpSpPr>
          <p:nvPr/>
        </p:nvGrpSpPr>
        <p:grpSpPr bwMode="auto">
          <a:xfrm>
            <a:off x="506413" y="1668463"/>
            <a:ext cx="1943100" cy="1943100"/>
            <a:chOff x="0" y="0"/>
            <a:chExt cx="1944000" cy="1944000"/>
          </a:xfrm>
        </p:grpSpPr>
        <p:grpSp>
          <p:nvGrpSpPr>
            <p:cNvPr id="13321" name="组合 8"/>
            <p:cNvGrpSpPr>
              <a:grpSpLocks/>
            </p:cNvGrpSpPr>
            <p:nvPr/>
          </p:nvGrpSpPr>
          <p:grpSpPr bwMode="auto">
            <a:xfrm>
              <a:off x="0" y="0"/>
              <a:ext cx="1944000" cy="1944000"/>
              <a:chOff x="0" y="0"/>
              <a:chExt cx="1944000" cy="1944000"/>
            </a:xfrm>
          </p:grpSpPr>
          <p:sp>
            <p:nvSpPr>
              <p:cNvPr id="13322" name="椭圆 18"/>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23" name="弧形 19"/>
              <p:cNvSpPr>
                <a:spLocks/>
              </p:cNvSpPr>
              <p:nvPr/>
            </p:nvSpPr>
            <p:spPr bwMode="auto">
              <a:xfrm>
                <a:off x="0" y="0"/>
                <a:ext cx="1944000" cy="1944000"/>
              </a:xfrm>
              <a:custGeom>
                <a:avLst/>
                <a:gdLst>
                  <a:gd name="T0" fmla="*/ 1023982 w 1944000"/>
                  <a:gd name="T1" fmla="*/ 1391 h 1944000"/>
                  <a:gd name="T2" fmla="*/ 1943739 w 1944000"/>
                  <a:gd name="T3" fmla="*/ 994516 h 1944000"/>
                  <a:gd name="T4" fmla="*/ 978972 w 1944000"/>
                  <a:gd name="T5" fmla="*/ 1943975 h 1944000"/>
                  <a:gd name="T6" fmla="*/ 684 w 1944000"/>
                  <a:gd name="T7" fmla="*/ 1008453 h 1944000"/>
                  <a:gd name="T8" fmla="*/ 972000 w 1944000"/>
                  <a:gd name="T9" fmla="*/ 972000 h 1944000"/>
                  <a:gd name="T10" fmla="*/ 1023982 w 1944000"/>
                  <a:gd name="T11" fmla="*/ 1391 h 1944000"/>
                  <a:gd name="T12" fmla="*/ 1023982 w 1944000"/>
                  <a:gd name="T13" fmla="*/ 1391 h 1944000"/>
                  <a:gd name="T14" fmla="*/ 1943739 w 1944000"/>
                  <a:gd name="T15" fmla="*/ 994516 h 1944000"/>
                  <a:gd name="T16" fmla="*/ 978972 w 1944000"/>
                  <a:gd name="T17" fmla="*/ 1943975 h 1944000"/>
                  <a:gd name="T18" fmla="*/ 684 w 1944000"/>
                  <a:gd name="T19" fmla="*/ 1008453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000" h="1944000" stroke="0">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lnTo>
                      <a:pt x="972000" y="972000"/>
                    </a:lnTo>
                    <a:lnTo>
                      <a:pt x="1023982" y="1391"/>
                    </a:lnTo>
                    <a:close/>
                  </a:path>
                  <a:path w="1944000" h="1944000" fill="none">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3324" name="组合 10"/>
            <p:cNvGrpSpPr>
              <a:grpSpLocks/>
            </p:cNvGrpSpPr>
            <p:nvPr/>
          </p:nvGrpSpPr>
          <p:grpSpPr bwMode="auto">
            <a:xfrm>
              <a:off x="400573" y="356857"/>
              <a:ext cx="1128741" cy="1249058"/>
              <a:chOff x="0" y="0"/>
              <a:chExt cx="1128741" cy="1249058"/>
            </a:xfrm>
          </p:grpSpPr>
          <p:sp>
            <p:nvSpPr>
              <p:cNvPr id="13325" name="文本框 13"/>
              <p:cNvSpPr txBox="1">
                <a:spLocks noChangeArrowheads="1"/>
              </p:cNvSpPr>
              <p:nvPr/>
            </p:nvSpPr>
            <p:spPr bwMode="auto">
              <a:xfrm>
                <a:off x="70391" y="848948"/>
                <a:ext cx="10020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75%</a:t>
                </a:r>
                <a:endParaRPr lang="zh-CN" altLang="en-US" sz="2000">
                  <a:solidFill>
                    <a:srgbClr val="1E6991"/>
                  </a:solidFill>
                  <a:latin typeface="Arial" pitchFamily="34" charset="0"/>
                  <a:cs typeface="Arial" pitchFamily="34" charset="0"/>
                </a:endParaRPr>
              </a:p>
            </p:txBody>
          </p:sp>
          <p:cxnSp>
            <p:nvCxnSpPr>
              <p:cNvPr id="13326" name="直接连接符 16"/>
              <p:cNvCxnSpPr>
                <a:cxnSpLocks noChangeShapeType="1"/>
              </p:cNvCxnSpPr>
              <p:nvPr/>
            </p:nvCxnSpPr>
            <p:spPr bwMode="auto">
              <a:xfrm>
                <a:off x="-338" y="716790"/>
                <a:ext cx="1129235" cy="0"/>
              </a:xfrm>
              <a:prstGeom prst="line">
                <a:avLst/>
              </a:prstGeom>
              <a:noFill/>
              <a:ln w="22225" cap="rnd" cmpd="sng">
                <a:solidFill>
                  <a:srgbClr val="183D67"/>
                </a:solidFill>
                <a:round/>
                <a:headEnd/>
                <a:tailEnd/>
              </a:ln>
              <a:extLst>
                <a:ext uri="{909E8E84-426E-40DD-AFC4-6F175D3DCCD1}">
                  <a14:hiddenFill xmlns:a14="http://schemas.microsoft.com/office/drawing/2010/main">
                    <a:noFill/>
                  </a14:hiddenFill>
                </a:ext>
              </a:extLst>
            </p:spPr>
          </p:cxnSp>
          <p:sp>
            <p:nvSpPr>
              <p:cNvPr id="13327" name="Freeform 311"/>
              <p:cNvSpPr>
                <a:spLocks noEditPoints="1"/>
              </p:cNvSpPr>
              <p:nvPr/>
            </p:nvSpPr>
            <p:spPr bwMode="auto">
              <a:xfrm>
                <a:off x="257982" y="0"/>
                <a:ext cx="612775" cy="527748"/>
              </a:xfrm>
              <a:custGeom>
                <a:avLst/>
                <a:gdLst>
                  <a:gd name="T0" fmla="*/ 4 w 94"/>
                  <a:gd name="T1" fmla="*/ 19 h 81"/>
                  <a:gd name="T2" fmla="*/ 46 w 94"/>
                  <a:gd name="T3" fmla="*/ 19 h 81"/>
                  <a:gd name="T4" fmla="*/ 50 w 94"/>
                  <a:gd name="T5" fmla="*/ 17 h 81"/>
                  <a:gd name="T6" fmla="*/ 73 w 94"/>
                  <a:gd name="T7" fmla="*/ 0 h 81"/>
                  <a:gd name="T8" fmla="*/ 73 w 94"/>
                  <a:gd name="T9" fmla="*/ 33 h 81"/>
                  <a:gd name="T10" fmla="*/ 73 w 94"/>
                  <a:gd name="T11" fmla="*/ 66 h 81"/>
                  <a:gd name="T12" fmla="*/ 50 w 94"/>
                  <a:gd name="T13" fmla="*/ 50 h 81"/>
                  <a:gd name="T14" fmla="*/ 46 w 94"/>
                  <a:gd name="T15" fmla="*/ 47 h 81"/>
                  <a:gd name="T16" fmla="*/ 34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4 h 81"/>
                  <a:gd name="T40" fmla="*/ 87 w 94"/>
                  <a:gd name="T41" fmla="*/ 66 h 81"/>
                  <a:gd name="T42" fmla="*/ 78 w 94"/>
                  <a:gd name="T43" fmla="*/ 66 h 81"/>
                  <a:gd name="T44" fmla="*/ 78 w 94"/>
                  <a:gd name="T45" fmla="*/ 1 h 81"/>
                  <a:gd name="T46" fmla="*/ 87 w 94"/>
                  <a:gd name="T47" fmla="*/ 1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7"/>
                      <a:pt x="50" y="17"/>
                      <a:pt x="50" y="17"/>
                    </a:cubicBezTo>
                    <a:cubicBezTo>
                      <a:pt x="73" y="0"/>
                      <a:pt x="73" y="0"/>
                      <a:pt x="73" y="0"/>
                    </a:cubicBezTo>
                    <a:cubicBezTo>
                      <a:pt x="73" y="33"/>
                      <a:pt x="73" y="33"/>
                      <a:pt x="73" y="33"/>
                    </a:cubicBezTo>
                    <a:cubicBezTo>
                      <a:pt x="73" y="66"/>
                      <a:pt x="73" y="66"/>
                      <a:pt x="73" y="66"/>
                    </a:cubicBezTo>
                    <a:cubicBezTo>
                      <a:pt x="50" y="50"/>
                      <a:pt x="50" y="50"/>
                      <a:pt x="50" y="50"/>
                    </a:cubicBezTo>
                    <a:cubicBezTo>
                      <a:pt x="46" y="47"/>
                      <a:pt x="46" y="47"/>
                      <a:pt x="46" y="47"/>
                    </a:cubicBezTo>
                    <a:cubicBezTo>
                      <a:pt x="34" y="47"/>
                      <a:pt x="34" y="47"/>
                      <a:pt x="34"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8"/>
                      <a:pt x="0" y="29"/>
                      <a:pt x="4" y="19"/>
                    </a:cubicBezTo>
                    <a:close/>
                    <a:moveTo>
                      <a:pt x="87" y="23"/>
                    </a:moveTo>
                    <a:cubicBezTo>
                      <a:pt x="91" y="25"/>
                      <a:pt x="94" y="29"/>
                      <a:pt x="94" y="33"/>
                    </a:cubicBezTo>
                    <a:cubicBezTo>
                      <a:pt x="94" y="38"/>
                      <a:pt x="91" y="42"/>
                      <a:pt x="87" y="44"/>
                    </a:cubicBezTo>
                    <a:cubicBezTo>
                      <a:pt x="87" y="66"/>
                      <a:pt x="87" y="66"/>
                      <a:pt x="87" y="66"/>
                    </a:cubicBezTo>
                    <a:cubicBezTo>
                      <a:pt x="78" y="66"/>
                      <a:pt x="78" y="66"/>
                      <a:pt x="78" y="66"/>
                    </a:cubicBezTo>
                    <a:cubicBezTo>
                      <a:pt x="78" y="1"/>
                      <a:pt x="78" y="1"/>
                      <a:pt x="78" y="1"/>
                    </a:cubicBezTo>
                    <a:cubicBezTo>
                      <a:pt x="87" y="1"/>
                      <a:pt x="87" y="1"/>
                      <a:pt x="87" y="1"/>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328" name="矩形 20"/>
          <p:cNvSpPr>
            <a:spLocks noChangeArrowheads="1"/>
          </p:cNvSpPr>
          <p:nvPr/>
        </p:nvSpPr>
        <p:spPr bwMode="auto">
          <a:xfrm>
            <a:off x="2614613" y="2265363"/>
            <a:ext cx="3219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29" name="文本框 21"/>
          <p:cNvSpPr txBox="1">
            <a:spLocks noChangeArrowheads="1"/>
          </p:cNvSpPr>
          <p:nvPr/>
        </p:nvSpPr>
        <p:spPr bwMode="auto">
          <a:xfrm>
            <a:off x="2614613" y="1998663"/>
            <a:ext cx="2455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0" name="矩形 22"/>
          <p:cNvSpPr>
            <a:spLocks noChangeArrowheads="1"/>
          </p:cNvSpPr>
          <p:nvPr/>
        </p:nvSpPr>
        <p:spPr bwMode="auto">
          <a:xfrm>
            <a:off x="2614613" y="4808538"/>
            <a:ext cx="3219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1" name="文本框 23"/>
          <p:cNvSpPr txBox="1">
            <a:spLocks noChangeArrowheads="1"/>
          </p:cNvSpPr>
          <p:nvPr/>
        </p:nvSpPr>
        <p:spPr bwMode="auto">
          <a:xfrm>
            <a:off x="2614613" y="4541838"/>
            <a:ext cx="2455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2" name="矩形 24"/>
          <p:cNvSpPr>
            <a:spLocks noChangeArrowheads="1"/>
          </p:cNvSpPr>
          <p:nvPr/>
        </p:nvSpPr>
        <p:spPr bwMode="auto">
          <a:xfrm>
            <a:off x="8632825" y="2265363"/>
            <a:ext cx="3219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3" name="文本框 25"/>
          <p:cNvSpPr txBox="1">
            <a:spLocks noChangeArrowheads="1"/>
          </p:cNvSpPr>
          <p:nvPr/>
        </p:nvSpPr>
        <p:spPr bwMode="auto">
          <a:xfrm>
            <a:off x="8632825" y="1998663"/>
            <a:ext cx="2454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4" name="矩形 26"/>
          <p:cNvSpPr>
            <a:spLocks noChangeArrowheads="1"/>
          </p:cNvSpPr>
          <p:nvPr/>
        </p:nvSpPr>
        <p:spPr bwMode="auto">
          <a:xfrm>
            <a:off x="8632825" y="4808538"/>
            <a:ext cx="3219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5" name="文本框 27"/>
          <p:cNvSpPr txBox="1">
            <a:spLocks noChangeArrowheads="1"/>
          </p:cNvSpPr>
          <p:nvPr/>
        </p:nvSpPr>
        <p:spPr bwMode="auto">
          <a:xfrm>
            <a:off x="8632825" y="4541838"/>
            <a:ext cx="2454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grpSp>
        <p:nvGrpSpPr>
          <p:cNvPr id="13336" name="组合 28"/>
          <p:cNvGrpSpPr>
            <a:grpSpLocks/>
          </p:cNvGrpSpPr>
          <p:nvPr/>
        </p:nvGrpSpPr>
        <p:grpSpPr bwMode="auto">
          <a:xfrm>
            <a:off x="6523038" y="1668463"/>
            <a:ext cx="1944687" cy="1943100"/>
            <a:chOff x="0" y="0"/>
            <a:chExt cx="1944000" cy="1944000"/>
          </a:xfrm>
        </p:grpSpPr>
        <p:grpSp>
          <p:nvGrpSpPr>
            <p:cNvPr id="13337" name="组合 29"/>
            <p:cNvGrpSpPr>
              <a:grpSpLocks/>
            </p:cNvGrpSpPr>
            <p:nvPr/>
          </p:nvGrpSpPr>
          <p:grpSpPr bwMode="auto">
            <a:xfrm>
              <a:off x="0" y="0"/>
              <a:ext cx="1944000" cy="1944000"/>
              <a:chOff x="0" y="0"/>
              <a:chExt cx="1944000" cy="1944000"/>
            </a:xfrm>
          </p:grpSpPr>
          <p:grpSp>
            <p:nvGrpSpPr>
              <p:cNvPr id="13338" name="组合 31"/>
              <p:cNvGrpSpPr>
                <a:grpSpLocks/>
              </p:cNvGrpSpPr>
              <p:nvPr/>
            </p:nvGrpSpPr>
            <p:grpSpPr bwMode="auto">
              <a:xfrm>
                <a:off x="0" y="0"/>
                <a:ext cx="1944000" cy="1944000"/>
                <a:chOff x="0" y="0"/>
                <a:chExt cx="1944000" cy="1944000"/>
              </a:xfrm>
            </p:grpSpPr>
            <p:sp>
              <p:nvSpPr>
                <p:cNvPr id="13339" name="椭圆 35"/>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40" name="弧形 36"/>
                <p:cNvSpPr>
                  <a:spLocks/>
                </p:cNvSpPr>
                <p:nvPr/>
              </p:nvSpPr>
              <p:spPr bwMode="auto">
                <a:xfrm>
                  <a:off x="0" y="0"/>
                  <a:ext cx="1944000" cy="1944000"/>
                </a:xfrm>
                <a:custGeom>
                  <a:avLst/>
                  <a:gdLst>
                    <a:gd name="T0" fmla="*/ 1023982 w 1944000"/>
                    <a:gd name="T1" fmla="*/ 1391 h 1944000"/>
                    <a:gd name="T2" fmla="*/ 1943972 w 1944000"/>
                    <a:gd name="T3" fmla="*/ 964657 h 1944000"/>
                    <a:gd name="T4" fmla="*/ 972000 w 1944000"/>
                    <a:gd name="T5" fmla="*/ 972000 h 1944000"/>
                    <a:gd name="T6" fmla="*/ 1023982 w 1944000"/>
                    <a:gd name="T7" fmla="*/ 1391 h 1944000"/>
                    <a:gd name="T8" fmla="*/ 1023982 w 1944000"/>
                    <a:gd name="T9" fmla="*/ 1391 h 1944000"/>
                    <a:gd name="T10" fmla="*/ 1943972 w 1944000"/>
                    <a:gd name="T11" fmla="*/ 964657 h 1944000"/>
                  </a:gdLst>
                  <a:ahLst/>
                  <a:cxnLst>
                    <a:cxn ang="0">
                      <a:pos x="T0" y="T1"/>
                    </a:cxn>
                    <a:cxn ang="0">
                      <a:pos x="T2" y="T3"/>
                    </a:cxn>
                    <a:cxn ang="0">
                      <a:pos x="T4" y="T5"/>
                    </a:cxn>
                    <a:cxn ang="0">
                      <a:pos x="T6" y="T7"/>
                    </a:cxn>
                    <a:cxn ang="0">
                      <a:pos x="T8" y="T9"/>
                    </a:cxn>
                    <a:cxn ang="0">
                      <a:pos x="T10" y="T11"/>
                    </a:cxn>
                  </a:cxnLst>
                  <a:rect l="0" t="0" r="r" b="b"/>
                  <a:pathLst>
                    <a:path w="1944000" h="1944000" stroke="0">
                      <a:moveTo>
                        <a:pt x="1023982" y="1391"/>
                      </a:moveTo>
                      <a:cubicBezTo>
                        <a:pt x="1537033" y="28868"/>
                        <a:pt x="1940090" y="450885"/>
                        <a:pt x="1943972" y="964657"/>
                      </a:cubicBezTo>
                      <a:lnTo>
                        <a:pt x="972000" y="972000"/>
                      </a:lnTo>
                      <a:lnTo>
                        <a:pt x="1023982" y="1391"/>
                      </a:lnTo>
                      <a:close/>
                    </a:path>
                    <a:path w="1944000" h="1944000" fill="none">
                      <a:moveTo>
                        <a:pt x="1023982" y="1391"/>
                      </a:moveTo>
                      <a:cubicBezTo>
                        <a:pt x="1537033" y="28868"/>
                        <a:pt x="1940090" y="450885"/>
                        <a:pt x="1943972" y="964657"/>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3341" name="组合 32"/>
              <p:cNvGrpSpPr>
                <a:grpSpLocks/>
              </p:cNvGrpSpPr>
              <p:nvPr/>
            </p:nvGrpSpPr>
            <p:grpSpPr bwMode="auto">
              <a:xfrm>
                <a:off x="400573" y="1074071"/>
                <a:ext cx="1128741" cy="531844"/>
                <a:chOff x="0" y="0"/>
                <a:chExt cx="1128741" cy="531844"/>
              </a:xfrm>
            </p:grpSpPr>
            <p:sp>
              <p:nvSpPr>
                <p:cNvPr id="13342" name="文本框 33"/>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15%</a:t>
                  </a:r>
                  <a:endParaRPr lang="zh-CN" altLang="en-US" sz="2000">
                    <a:solidFill>
                      <a:srgbClr val="1E6991"/>
                    </a:solidFill>
                    <a:latin typeface="Arial" pitchFamily="34" charset="0"/>
                    <a:cs typeface="Arial" pitchFamily="34" charset="0"/>
                  </a:endParaRPr>
                </a:p>
              </p:txBody>
            </p:sp>
            <p:cxnSp>
              <p:nvCxnSpPr>
                <p:cNvPr id="13343" name="直接连接符 34"/>
                <p:cNvCxnSpPr>
                  <a:cxnSpLocks noChangeShapeType="1"/>
                </p:cNvCxnSpPr>
                <p:nvPr/>
              </p:nvCxnSpPr>
              <p:spPr bwMode="auto">
                <a:xfrm>
                  <a:off x="-665" y="-424"/>
                  <a:ext cx="1129901" cy="0"/>
                </a:xfrm>
                <a:prstGeom prst="line">
                  <a:avLst/>
                </a:prstGeom>
                <a:noFill/>
                <a:ln w="22225" cap="rnd" cmpd="sng">
                  <a:solidFill>
                    <a:srgbClr val="1E6991"/>
                  </a:solidFill>
                  <a:round/>
                  <a:headEnd/>
                  <a:tailEnd/>
                </a:ln>
                <a:extLst>
                  <a:ext uri="{909E8E84-426E-40DD-AFC4-6F175D3DCCD1}">
                    <a14:hiddenFill xmlns:a14="http://schemas.microsoft.com/office/drawing/2010/main">
                      <a:noFill/>
                    </a14:hiddenFill>
                  </a:ext>
                </a:extLst>
              </p:spPr>
            </p:cxnSp>
          </p:grpSp>
        </p:grpSp>
        <p:sp>
          <p:nvSpPr>
            <p:cNvPr id="13344" name="Freeform 253"/>
            <p:cNvSpPr>
              <a:spLocks noEditPoints="1"/>
            </p:cNvSpPr>
            <p:nvPr/>
          </p:nvSpPr>
          <p:spPr bwMode="auto">
            <a:xfrm>
              <a:off x="682269" y="380683"/>
              <a:ext cx="657385" cy="536360"/>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345" name="组合 37"/>
          <p:cNvGrpSpPr>
            <a:grpSpLocks/>
          </p:cNvGrpSpPr>
          <p:nvPr/>
        </p:nvGrpSpPr>
        <p:grpSpPr bwMode="auto">
          <a:xfrm>
            <a:off x="6523038" y="4211638"/>
            <a:ext cx="1944687" cy="1943100"/>
            <a:chOff x="0" y="0"/>
            <a:chExt cx="1944000" cy="1944000"/>
          </a:xfrm>
        </p:grpSpPr>
        <p:grpSp>
          <p:nvGrpSpPr>
            <p:cNvPr id="13346" name="组合 38"/>
            <p:cNvGrpSpPr>
              <a:grpSpLocks/>
            </p:cNvGrpSpPr>
            <p:nvPr/>
          </p:nvGrpSpPr>
          <p:grpSpPr bwMode="auto">
            <a:xfrm>
              <a:off x="0" y="0"/>
              <a:ext cx="1944000" cy="1944000"/>
              <a:chOff x="0" y="0"/>
              <a:chExt cx="1944000" cy="1944000"/>
            </a:xfrm>
          </p:grpSpPr>
          <p:sp>
            <p:nvSpPr>
              <p:cNvPr id="13347" name="椭圆 43"/>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48" name="弧形 44"/>
              <p:cNvSpPr>
                <a:spLocks/>
              </p:cNvSpPr>
              <p:nvPr/>
            </p:nvSpPr>
            <p:spPr bwMode="auto">
              <a:xfrm>
                <a:off x="0" y="0"/>
                <a:ext cx="1944000" cy="1944000"/>
              </a:xfrm>
              <a:custGeom>
                <a:avLst/>
                <a:gdLst>
                  <a:gd name="T0" fmla="*/ 1023982 w 1944000"/>
                  <a:gd name="T1" fmla="*/ 1391 h 1944000"/>
                  <a:gd name="T2" fmla="*/ 1901805 w 1944000"/>
                  <a:gd name="T3" fmla="*/ 688724 h 1944000"/>
                  <a:gd name="T4" fmla="*/ 1556335 w 1944000"/>
                  <a:gd name="T5" fmla="*/ 1748748 h 1944000"/>
                  <a:gd name="T6" fmla="*/ 442087 w 1944000"/>
                  <a:gd name="T7" fmla="*/ 1786849 h 1944000"/>
                  <a:gd name="T8" fmla="*/ 972000 w 1944000"/>
                  <a:gd name="T9" fmla="*/ 972000 h 1944000"/>
                  <a:gd name="T10" fmla="*/ 1023982 w 1944000"/>
                  <a:gd name="T11" fmla="*/ 1391 h 1944000"/>
                  <a:gd name="T12" fmla="*/ 1023982 w 1944000"/>
                  <a:gd name="T13" fmla="*/ 1391 h 1944000"/>
                  <a:gd name="T14" fmla="*/ 1901805 w 1944000"/>
                  <a:gd name="T15" fmla="*/ 688724 h 1944000"/>
                  <a:gd name="T16" fmla="*/ 1556335 w 1944000"/>
                  <a:gd name="T17" fmla="*/ 1748748 h 1944000"/>
                  <a:gd name="T18" fmla="*/ 442087 w 1944000"/>
                  <a:gd name="T19" fmla="*/ 1786849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000" h="1944000" stroke="0">
                    <a:moveTo>
                      <a:pt x="1023982" y="1391"/>
                    </a:moveTo>
                    <a:cubicBezTo>
                      <a:pt x="1431965" y="23241"/>
                      <a:pt x="1782734" y="297892"/>
                      <a:pt x="1901805" y="688724"/>
                    </a:cubicBezTo>
                    <a:cubicBezTo>
                      <a:pt x="2020877" y="1079556"/>
                      <a:pt x="1882830" y="1503130"/>
                      <a:pt x="1556335" y="1748748"/>
                    </a:cubicBezTo>
                    <a:cubicBezTo>
                      <a:pt x="1229840" y="1994366"/>
                      <a:pt x="784598" y="2009590"/>
                      <a:pt x="442087" y="1786849"/>
                    </a:cubicBezTo>
                    <a:lnTo>
                      <a:pt x="972000" y="972000"/>
                    </a:lnTo>
                    <a:lnTo>
                      <a:pt x="1023982" y="1391"/>
                    </a:lnTo>
                    <a:close/>
                  </a:path>
                  <a:path w="1944000" h="1944000" fill="none">
                    <a:moveTo>
                      <a:pt x="1023982" y="1391"/>
                    </a:moveTo>
                    <a:cubicBezTo>
                      <a:pt x="1431965" y="23241"/>
                      <a:pt x="1782734" y="297892"/>
                      <a:pt x="1901805" y="688724"/>
                    </a:cubicBezTo>
                    <a:cubicBezTo>
                      <a:pt x="2020877" y="1079556"/>
                      <a:pt x="1882830" y="1503130"/>
                      <a:pt x="1556335" y="1748748"/>
                    </a:cubicBezTo>
                    <a:cubicBezTo>
                      <a:pt x="1229840" y="1994366"/>
                      <a:pt x="784598" y="2009590"/>
                      <a:pt x="442087" y="1786849"/>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3349" name="组合 39"/>
            <p:cNvGrpSpPr>
              <a:grpSpLocks/>
            </p:cNvGrpSpPr>
            <p:nvPr/>
          </p:nvGrpSpPr>
          <p:grpSpPr bwMode="auto">
            <a:xfrm>
              <a:off x="400573" y="1074071"/>
              <a:ext cx="1128741" cy="531844"/>
              <a:chOff x="0" y="0"/>
              <a:chExt cx="1128741" cy="531844"/>
            </a:xfrm>
          </p:grpSpPr>
          <p:sp>
            <p:nvSpPr>
              <p:cNvPr id="13350" name="文本框 41"/>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60%</a:t>
                </a:r>
                <a:endParaRPr lang="zh-CN" altLang="en-US" sz="2000">
                  <a:solidFill>
                    <a:srgbClr val="1E6991"/>
                  </a:solidFill>
                  <a:latin typeface="Arial" pitchFamily="34" charset="0"/>
                  <a:cs typeface="Arial" pitchFamily="34" charset="0"/>
                </a:endParaRPr>
              </a:p>
            </p:txBody>
          </p:sp>
          <p:cxnSp>
            <p:nvCxnSpPr>
              <p:cNvPr id="13351" name="直接连接符 42"/>
              <p:cNvCxnSpPr>
                <a:cxnSpLocks noChangeShapeType="1"/>
              </p:cNvCxnSpPr>
              <p:nvPr/>
            </p:nvCxnSpPr>
            <p:spPr bwMode="auto">
              <a:xfrm>
                <a:off x="-665" y="-424"/>
                <a:ext cx="1129901" cy="0"/>
              </a:xfrm>
              <a:prstGeom prst="line">
                <a:avLst/>
              </a:prstGeom>
              <a:noFill/>
              <a:ln w="22225" cap="rnd" cmpd="sng">
                <a:solidFill>
                  <a:srgbClr val="1E6991"/>
                </a:solidFill>
                <a:round/>
                <a:headEnd/>
                <a:tailEnd/>
              </a:ln>
              <a:extLst>
                <a:ext uri="{909E8E84-426E-40DD-AFC4-6F175D3DCCD1}">
                  <a14:hiddenFill xmlns:a14="http://schemas.microsoft.com/office/drawing/2010/main">
                    <a:noFill/>
                  </a14:hiddenFill>
                </a:ext>
              </a:extLst>
            </p:spPr>
          </p:cxnSp>
        </p:grpSp>
        <p:sp>
          <p:nvSpPr>
            <p:cNvPr id="13352" name="Freeform 298"/>
            <p:cNvSpPr>
              <a:spLocks noEditPoints="1"/>
            </p:cNvSpPr>
            <p:nvPr/>
          </p:nvSpPr>
          <p:spPr bwMode="auto">
            <a:xfrm>
              <a:off x="652753" y="442655"/>
              <a:ext cx="624379" cy="517106"/>
            </a:xfrm>
            <a:custGeom>
              <a:avLst/>
              <a:gdLst>
                <a:gd name="T0" fmla="*/ 19 w 102"/>
                <a:gd name="T1" fmla="*/ 33 h 85"/>
                <a:gd name="T2" fmla="*/ 9 w 102"/>
                <a:gd name="T3" fmla="*/ 32 h 85"/>
                <a:gd name="T4" fmla="*/ 18 w 102"/>
                <a:gd name="T5" fmla="*/ 35 h 85"/>
                <a:gd name="T6" fmla="*/ 28 w 102"/>
                <a:gd name="T7" fmla="*/ 37 h 85"/>
                <a:gd name="T8" fmla="*/ 88 w 102"/>
                <a:gd name="T9" fmla="*/ 51 h 85"/>
                <a:gd name="T10" fmla="*/ 102 w 102"/>
                <a:gd name="T11" fmla="*/ 47 h 85"/>
                <a:gd name="T12" fmla="*/ 88 w 102"/>
                <a:gd name="T13" fmla="*/ 85 h 85"/>
                <a:gd name="T14" fmla="*/ 70 w 102"/>
                <a:gd name="T15" fmla="*/ 72 h 85"/>
                <a:gd name="T16" fmla="*/ 3 w 102"/>
                <a:gd name="T17" fmla="*/ 65 h 85"/>
                <a:gd name="T18" fmla="*/ 0 w 102"/>
                <a:gd name="T19" fmla="*/ 58 h 85"/>
                <a:gd name="T20" fmla="*/ 0 w 102"/>
                <a:gd name="T21" fmla="*/ 51 h 85"/>
                <a:gd name="T22" fmla="*/ 31 w 102"/>
                <a:gd name="T23" fmla="*/ 53 h 85"/>
                <a:gd name="T24" fmla="*/ 54 w 102"/>
                <a:gd name="T25" fmla="*/ 45 h 85"/>
                <a:gd name="T26" fmla="*/ 40 w 102"/>
                <a:gd name="T27" fmla="*/ 37 h 85"/>
                <a:gd name="T28" fmla="*/ 86 w 102"/>
                <a:gd name="T29" fmla="*/ 50 h 85"/>
                <a:gd name="T30" fmla="*/ 19 w 102"/>
                <a:gd name="T31" fmla="*/ 32 h 85"/>
                <a:gd name="T32" fmla="*/ 31 w 102"/>
                <a:gd name="T33" fmla="*/ 37 h 85"/>
                <a:gd name="T34" fmla="*/ 30 w 102"/>
                <a:gd name="T35" fmla="*/ 43 h 85"/>
                <a:gd name="T36" fmla="*/ 5 w 102"/>
                <a:gd name="T37" fmla="*/ 38 h 85"/>
                <a:gd name="T38" fmla="*/ 6 w 102"/>
                <a:gd name="T39" fmla="*/ 31 h 85"/>
                <a:gd name="T40" fmla="*/ 11 w 102"/>
                <a:gd name="T41" fmla="*/ 30 h 85"/>
                <a:gd name="T42" fmla="*/ 38 w 102"/>
                <a:gd name="T43" fmla="*/ 27 h 85"/>
                <a:gd name="T44" fmla="*/ 31 w 102"/>
                <a:gd name="T45" fmla="*/ 13 h 85"/>
                <a:gd name="T46" fmla="*/ 30 w 102"/>
                <a:gd name="T47" fmla="*/ 14 h 85"/>
                <a:gd name="T48" fmla="*/ 37 w 102"/>
                <a:gd name="T49" fmla="*/ 28 h 85"/>
                <a:gd name="T50" fmla="*/ 38 w 102"/>
                <a:gd name="T51" fmla="*/ 27 h 85"/>
                <a:gd name="T52" fmla="*/ 40 w 102"/>
                <a:gd name="T53" fmla="*/ 27 h 85"/>
                <a:gd name="T54" fmla="*/ 40 w 102"/>
                <a:gd name="T55" fmla="*/ 32 h 85"/>
                <a:gd name="T56" fmla="*/ 34 w 102"/>
                <a:gd name="T57" fmla="*/ 35 h 85"/>
                <a:gd name="T58" fmla="*/ 23 w 102"/>
                <a:gd name="T59" fmla="*/ 12 h 85"/>
                <a:gd name="T60" fmla="*/ 29 w 102"/>
                <a:gd name="T61" fmla="*/ 9 h 85"/>
                <a:gd name="T62" fmla="*/ 37 w 102"/>
                <a:gd name="T63" fmla="*/ 19 h 85"/>
                <a:gd name="T64" fmla="*/ 45 w 102"/>
                <a:gd name="T65" fmla="*/ 11 h 85"/>
                <a:gd name="T66" fmla="*/ 43 w 102"/>
                <a:gd name="T67" fmla="*/ 19 h 85"/>
                <a:gd name="T68" fmla="*/ 47 w 102"/>
                <a:gd name="T69" fmla="*/ 12 h 85"/>
                <a:gd name="T70" fmla="*/ 49 w 102"/>
                <a:gd name="T71" fmla="*/ 3 h 85"/>
                <a:gd name="T72" fmla="*/ 43 w 102"/>
                <a:gd name="T73" fmla="*/ 10 h 85"/>
                <a:gd name="T74" fmla="*/ 41 w 102"/>
                <a:gd name="T75" fmla="*/ 21 h 85"/>
                <a:gd name="T76" fmla="*/ 46 w 102"/>
                <a:gd name="T77" fmla="*/ 24 h 85"/>
                <a:gd name="T78" fmla="*/ 56 w 102"/>
                <a:gd name="T79" fmla="*/ 3 h 85"/>
                <a:gd name="T80" fmla="*/ 50 w 102"/>
                <a:gd name="T81" fmla="*/ 0 h 85"/>
                <a:gd name="T82" fmla="*/ 47 w 102"/>
                <a:gd name="T83"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5">
                  <a:moveTo>
                    <a:pt x="26" y="36"/>
                  </a:moveTo>
                  <a:cubicBezTo>
                    <a:pt x="25" y="35"/>
                    <a:pt x="22" y="34"/>
                    <a:pt x="19" y="33"/>
                  </a:cubicBezTo>
                  <a:cubicBezTo>
                    <a:pt x="16" y="33"/>
                    <a:pt x="13" y="32"/>
                    <a:pt x="11" y="32"/>
                  </a:cubicBezTo>
                  <a:cubicBezTo>
                    <a:pt x="10" y="32"/>
                    <a:pt x="9" y="32"/>
                    <a:pt x="9" y="32"/>
                  </a:cubicBezTo>
                  <a:cubicBezTo>
                    <a:pt x="9" y="32"/>
                    <a:pt x="10" y="32"/>
                    <a:pt x="11" y="33"/>
                  </a:cubicBezTo>
                  <a:cubicBezTo>
                    <a:pt x="13" y="34"/>
                    <a:pt x="15" y="35"/>
                    <a:pt x="18" y="35"/>
                  </a:cubicBezTo>
                  <a:cubicBezTo>
                    <a:pt x="21" y="36"/>
                    <a:pt x="24" y="37"/>
                    <a:pt x="26" y="37"/>
                  </a:cubicBezTo>
                  <a:cubicBezTo>
                    <a:pt x="28" y="37"/>
                    <a:pt x="28" y="37"/>
                    <a:pt x="28" y="37"/>
                  </a:cubicBezTo>
                  <a:cubicBezTo>
                    <a:pt x="28" y="37"/>
                    <a:pt x="28" y="36"/>
                    <a:pt x="26" y="36"/>
                  </a:cubicBezTo>
                  <a:close/>
                  <a:moveTo>
                    <a:pt x="88" y="51"/>
                  </a:moveTo>
                  <a:cubicBezTo>
                    <a:pt x="88" y="47"/>
                    <a:pt x="88" y="47"/>
                    <a:pt x="88" y="47"/>
                  </a:cubicBezTo>
                  <a:cubicBezTo>
                    <a:pt x="102" y="47"/>
                    <a:pt x="102" y="47"/>
                    <a:pt x="102" y="47"/>
                  </a:cubicBezTo>
                  <a:cubicBezTo>
                    <a:pt x="102" y="85"/>
                    <a:pt x="102" y="85"/>
                    <a:pt x="102" y="85"/>
                  </a:cubicBezTo>
                  <a:cubicBezTo>
                    <a:pt x="88" y="85"/>
                    <a:pt x="88" y="85"/>
                    <a:pt x="88" y="85"/>
                  </a:cubicBezTo>
                  <a:cubicBezTo>
                    <a:pt x="88" y="79"/>
                    <a:pt x="88" y="79"/>
                    <a:pt x="88" y="79"/>
                  </a:cubicBezTo>
                  <a:cubicBezTo>
                    <a:pt x="70" y="72"/>
                    <a:pt x="70" y="72"/>
                    <a:pt x="70" y="72"/>
                  </a:cubicBezTo>
                  <a:cubicBezTo>
                    <a:pt x="27" y="77"/>
                    <a:pt x="27" y="77"/>
                    <a:pt x="27" y="77"/>
                  </a:cubicBezTo>
                  <a:cubicBezTo>
                    <a:pt x="3" y="65"/>
                    <a:pt x="3" y="65"/>
                    <a:pt x="3" y="65"/>
                  </a:cubicBezTo>
                  <a:cubicBezTo>
                    <a:pt x="4" y="60"/>
                    <a:pt x="4" y="60"/>
                    <a:pt x="4" y="60"/>
                  </a:cubicBezTo>
                  <a:cubicBezTo>
                    <a:pt x="0" y="58"/>
                    <a:pt x="0" y="58"/>
                    <a:pt x="0" y="58"/>
                  </a:cubicBezTo>
                  <a:cubicBezTo>
                    <a:pt x="1" y="53"/>
                    <a:pt x="1" y="53"/>
                    <a:pt x="1" y="53"/>
                  </a:cubicBezTo>
                  <a:cubicBezTo>
                    <a:pt x="0" y="51"/>
                    <a:pt x="0" y="51"/>
                    <a:pt x="0" y="51"/>
                  </a:cubicBezTo>
                  <a:cubicBezTo>
                    <a:pt x="2" y="44"/>
                    <a:pt x="2" y="44"/>
                    <a:pt x="2" y="44"/>
                  </a:cubicBezTo>
                  <a:cubicBezTo>
                    <a:pt x="31" y="53"/>
                    <a:pt x="31" y="53"/>
                    <a:pt x="31" y="53"/>
                  </a:cubicBezTo>
                  <a:cubicBezTo>
                    <a:pt x="54" y="47"/>
                    <a:pt x="54" y="47"/>
                    <a:pt x="54" y="47"/>
                  </a:cubicBezTo>
                  <a:cubicBezTo>
                    <a:pt x="54" y="45"/>
                    <a:pt x="54" y="45"/>
                    <a:pt x="54" y="45"/>
                  </a:cubicBezTo>
                  <a:cubicBezTo>
                    <a:pt x="36" y="45"/>
                    <a:pt x="36" y="45"/>
                    <a:pt x="36" y="45"/>
                  </a:cubicBezTo>
                  <a:cubicBezTo>
                    <a:pt x="40" y="37"/>
                    <a:pt x="40" y="37"/>
                    <a:pt x="40" y="37"/>
                  </a:cubicBezTo>
                  <a:cubicBezTo>
                    <a:pt x="72" y="31"/>
                    <a:pt x="72" y="31"/>
                    <a:pt x="72" y="31"/>
                  </a:cubicBezTo>
                  <a:cubicBezTo>
                    <a:pt x="86" y="50"/>
                    <a:pt x="86" y="50"/>
                    <a:pt x="86" y="50"/>
                  </a:cubicBezTo>
                  <a:cubicBezTo>
                    <a:pt x="88" y="51"/>
                    <a:pt x="88" y="51"/>
                    <a:pt x="88" y="51"/>
                  </a:cubicBezTo>
                  <a:close/>
                  <a:moveTo>
                    <a:pt x="19" y="32"/>
                  </a:moveTo>
                  <a:cubicBezTo>
                    <a:pt x="23" y="32"/>
                    <a:pt x="25" y="33"/>
                    <a:pt x="27" y="34"/>
                  </a:cubicBezTo>
                  <a:cubicBezTo>
                    <a:pt x="29" y="35"/>
                    <a:pt x="30" y="36"/>
                    <a:pt x="31" y="37"/>
                  </a:cubicBezTo>
                  <a:cubicBezTo>
                    <a:pt x="31" y="37"/>
                    <a:pt x="31" y="38"/>
                    <a:pt x="31" y="38"/>
                  </a:cubicBezTo>
                  <a:cubicBezTo>
                    <a:pt x="31" y="40"/>
                    <a:pt x="30" y="42"/>
                    <a:pt x="30" y="43"/>
                  </a:cubicBezTo>
                  <a:cubicBezTo>
                    <a:pt x="30" y="44"/>
                    <a:pt x="29" y="44"/>
                    <a:pt x="29" y="44"/>
                  </a:cubicBezTo>
                  <a:cubicBezTo>
                    <a:pt x="25" y="46"/>
                    <a:pt x="7" y="42"/>
                    <a:pt x="5" y="38"/>
                  </a:cubicBezTo>
                  <a:cubicBezTo>
                    <a:pt x="5" y="38"/>
                    <a:pt x="4" y="37"/>
                    <a:pt x="5" y="37"/>
                  </a:cubicBezTo>
                  <a:cubicBezTo>
                    <a:pt x="5" y="35"/>
                    <a:pt x="6" y="33"/>
                    <a:pt x="6" y="31"/>
                  </a:cubicBezTo>
                  <a:cubicBezTo>
                    <a:pt x="6" y="31"/>
                    <a:pt x="6" y="31"/>
                    <a:pt x="7" y="30"/>
                  </a:cubicBezTo>
                  <a:cubicBezTo>
                    <a:pt x="8" y="30"/>
                    <a:pt x="9" y="30"/>
                    <a:pt x="11" y="30"/>
                  </a:cubicBezTo>
                  <a:cubicBezTo>
                    <a:pt x="13" y="30"/>
                    <a:pt x="16" y="31"/>
                    <a:pt x="19" y="32"/>
                  </a:cubicBezTo>
                  <a:close/>
                  <a:moveTo>
                    <a:pt x="38" y="27"/>
                  </a:moveTo>
                  <a:cubicBezTo>
                    <a:pt x="38" y="25"/>
                    <a:pt x="36" y="23"/>
                    <a:pt x="35" y="20"/>
                  </a:cubicBezTo>
                  <a:cubicBezTo>
                    <a:pt x="33" y="17"/>
                    <a:pt x="32" y="15"/>
                    <a:pt x="31" y="13"/>
                  </a:cubicBezTo>
                  <a:cubicBezTo>
                    <a:pt x="30" y="12"/>
                    <a:pt x="29" y="12"/>
                    <a:pt x="29" y="12"/>
                  </a:cubicBezTo>
                  <a:cubicBezTo>
                    <a:pt x="29" y="12"/>
                    <a:pt x="29" y="12"/>
                    <a:pt x="30" y="14"/>
                  </a:cubicBezTo>
                  <a:cubicBezTo>
                    <a:pt x="30" y="16"/>
                    <a:pt x="32" y="18"/>
                    <a:pt x="33" y="21"/>
                  </a:cubicBezTo>
                  <a:cubicBezTo>
                    <a:pt x="35" y="24"/>
                    <a:pt x="36" y="26"/>
                    <a:pt x="37" y="28"/>
                  </a:cubicBezTo>
                  <a:cubicBezTo>
                    <a:pt x="38" y="29"/>
                    <a:pt x="39" y="29"/>
                    <a:pt x="39" y="29"/>
                  </a:cubicBezTo>
                  <a:cubicBezTo>
                    <a:pt x="39" y="29"/>
                    <a:pt x="39" y="28"/>
                    <a:pt x="38" y="27"/>
                  </a:cubicBezTo>
                  <a:close/>
                  <a:moveTo>
                    <a:pt x="37" y="19"/>
                  </a:moveTo>
                  <a:cubicBezTo>
                    <a:pt x="38" y="22"/>
                    <a:pt x="39" y="25"/>
                    <a:pt x="40" y="27"/>
                  </a:cubicBezTo>
                  <a:cubicBezTo>
                    <a:pt x="41" y="29"/>
                    <a:pt x="41" y="30"/>
                    <a:pt x="41" y="31"/>
                  </a:cubicBezTo>
                  <a:cubicBezTo>
                    <a:pt x="41" y="32"/>
                    <a:pt x="40" y="32"/>
                    <a:pt x="40" y="32"/>
                  </a:cubicBezTo>
                  <a:cubicBezTo>
                    <a:pt x="38" y="33"/>
                    <a:pt x="37" y="34"/>
                    <a:pt x="35" y="35"/>
                  </a:cubicBezTo>
                  <a:cubicBezTo>
                    <a:pt x="34" y="35"/>
                    <a:pt x="34" y="35"/>
                    <a:pt x="34" y="35"/>
                  </a:cubicBezTo>
                  <a:cubicBezTo>
                    <a:pt x="30" y="33"/>
                    <a:pt x="21" y="17"/>
                    <a:pt x="22" y="13"/>
                  </a:cubicBezTo>
                  <a:cubicBezTo>
                    <a:pt x="22" y="12"/>
                    <a:pt x="22" y="12"/>
                    <a:pt x="23" y="12"/>
                  </a:cubicBezTo>
                  <a:cubicBezTo>
                    <a:pt x="24" y="11"/>
                    <a:pt x="26" y="10"/>
                    <a:pt x="27" y="9"/>
                  </a:cubicBezTo>
                  <a:cubicBezTo>
                    <a:pt x="28" y="9"/>
                    <a:pt x="28" y="9"/>
                    <a:pt x="29" y="9"/>
                  </a:cubicBezTo>
                  <a:cubicBezTo>
                    <a:pt x="30" y="9"/>
                    <a:pt x="31" y="10"/>
                    <a:pt x="32" y="12"/>
                  </a:cubicBezTo>
                  <a:cubicBezTo>
                    <a:pt x="33" y="14"/>
                    <a:pt x="35" y="16"/>
                    <a:pt x="37" y="19"/>
                  </a:cubicBezTo>
                  <a:close/>
                  <a:moveTo>
                    <a:pt x="48" y="4"/>
                  </a:moveTo>
                  <a:cubicBezTo>
                    <a:pt x="47" y="6"/>
                    <a:pt x="46" y="8"/>
                    <a:pt x="45" y="11"/>
                  </a:cubicBezTo>
                  <a:cubicBezTo>
                    <a:pt x="44" y="13"/>
                    <a:pt x="43" y="16"/>
                    <a:pt x="43" y="18"/>
                  </a:cubicBezTo>
                  <a:cubicBezTo>
                    <a:pt x="43" y="19"/>
                    <a:pt x="42" y="19"/>
                    <a:pt x="43" y="19"/>
                  </a:cubicBezTo>
                  <a:cubicBezTo>
                    <a:pt x="43" y="19"/>
                    <a:pt x="43" y="19"/>
                    <a:pt x="44" y="18"/>
                  </a:cubicBezTo>
                  <a:cubicBezTo>
                    <a:pt x="45" y="16"/>
                    <a:pt x="46" y="14"/>
                    <a:pt x="47" y="12"/>
                  </a:cubicBezTo>
                  <a:cubicBezTo>
                    <a:pt x="48" y="9"/>
                    <a:pt x="49" y="7"/>
                    <a:pt x="49" y="5"/>
                  </a:cubicBezTo>
                  <a:cubicBezTo>
                    <a:pt x="49" y="4"/>
                    <a:pt x="49" y="3"/>
                    <a:pt x="49" y="3"/>
                  </a:cubicBezTo>
                  <a:cubicBezTo>
                    <a:pt x="49" y="3"/>
                    <a:pt x="49" y="3"/>
                    <a:pt x="48" y="4"/>
                  </a:cubicBezTo>
                  <a:close/>
                  <a:moveTo>
                    <a:pt x="43" y="10"/>
                  </a:moveTo>
                  <a:cubicBezTo>
                    <a:pt x="42" y="13"/>
                    <a:pt x="42" y="16"/>
                    <a:pt x="41" y="17"/>
                  </a:cubicBezTo>
                  <a:cubicBezTo>
                    <a:pt x="41" y="19"/>
                    <a:pt x="41" y="21"/>
                    <a:pt x="41" y="21"/>
                  </a:cubicBezTo>
                  <a:cubicBezTo>
                    <a:pt x="41" y="22"/>
                    <a:pt x="41" y="22"/>
                    <a:pt x="42" y="22"/>
                  </a:cubicBezTo>
                  <a:cubicBezTo>
                    <a:pt x="43" y="23"/>
                    <a:pt x="45" y="23"/>
                    <a:pt x="46" y="24"/>
                  </a:cubicBezTo>
                  <a:cubicBezTo>
                    <a:pt x="47" y="24"/>
                    <a:pt x="47" y="24"/>
                    <a:pt x="48" y="24"/>
                  </a:cubicBezTo>
                  <a:cubicBezTo>
                    <a:pt x="51" y="22"/>
                    <a:pt x="57" y="7"/>
                    <a:pt x="56" y="3"/>
                  </a:cubicBezTo>
                  <a:cubicBezTo>
                    <a:pt x="56" y="3"/>
                    <a:pt x="56" y="3"/>
                    <a:pt x="55" y="2"/>
                  </a:cubicBezTo>
                  <a:cubicBezTo>
                    <a:pt x="54" y="2"/>
                    <a:pt x="52" y="1"/>
                    <a:pt x="50" y="0"/>
                  </a:cubicBezTo>
                  <a:cubicBezTo>
                    <a:pt x="50" y="0"/>
                    <a:pt x="50" y="0"/>
                    <a:pt x="49" y="1"/>
                  </a:cubicBezTo>
                  <a:cubicBezTo>
                    <a:pt x="49" y="1"/>
                    <a:pt x="48" y="2"/>
                    <a:pt x="47" y="3"/>
                  </a:cubicBezTo>
                  <a:cubicBezTo>
                    <a:pt x="46" y="5"/>
                    <a:pt x="45" y="8"/>
                    <a:pt x="43" y="10"/>
                  </a:cubicBez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353" name="组合 45"/>
          <p:cNvGrpSpPr>
            <a:grpSpLocks/>
          </p:cNvGrpSpPr>
          <p:nvPr/>
        </p:nvGrpSpPr>
        <p:grpSpPr bwMode="auto">
          <a:xfrm>
            <a:off x="506413" y="4211638"/>
            <a:ext cx="1943100" cy="1943100"/>
            <a:chOff x="0" y="0"/>
            <a:chExt cx="1944000" cy="1944000"/>
          </a:xfrm>
        </p:grpSpPr>
        <p:grpSp>
          <p:nvGrpSpPr>
            <p:cNvPr id="13354" name="组合 46"/>
            <p:cNvGrpSpPr>
              <a:grpSpLocks/>
            </p:cNvGrpSpPr>
            <p:nvPr/>
          </p:nvGrpSpPr>
          <p:grpSpPr bwMode="auto">
            <a:xfrm>
              <a:off x="0" y="0"/>
              <a:ext cx="1944000" cy="1944000"/>
              <a:chOff x="0" y="0"/>
              <a:chExt cx="1944000" cy="1944000"/>
            </a:xfrm>
          </p:grpSpPr>
          <p:sp>
            <p:nvSpPr>
              <p:cNvPr id="13355" name="椭圆 51"/>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56" name="弧形 52"/>
              <p:cNvSpPr>
                <a:spLocks/>
              </p:cNvSpPr>
              <p:nvPr/>
            </p:nvSpPr>
            <p:spPr bwMode="auto">
              <a:xfrm>
                <a:off x="0" y="0"/>
                <a:ext cx="1944000" cy="1944000"/>
              </a:xfrm>
              <a:custGeom>
                <a:avLst/>
                <a:gdLst>
                  <a:gd name="T0" fmla="*/ 1023982 w 1944000"/>
                  <a:gd name="T1" fmla="*/ 1391 h 1944000"/>
                  <a:gd name="T2" fmla="*/ 1943691 w 1944000"/>
                  <a:gd name="T3" fmla="*/ 996493 h 1944000"/>
                  <a:gd name="T4" fmla="*/ 975016 w 1944000"/>
                  <a:gd name="T5" fmla="*/ 1943996 h 1944000"/>
                  <a:gd name="T6" fmla="*/ 972000 w 1944000"/>
                  <a:gd name="T7" fmla="*/ 972000 h 1944000"/>
                  <a:gd name="T8" fmla="*/ 1023982 w 1944000"/>
                  <a:gd name="T9" fmla="*/ 1391 h 1944000"/>
                  <a:gd name="T10" fmla="*/ 1023982 w 1944000"/>
                  <a:gd name="T11" fmla="*/ 1391 h 1944000"/>
                  <a:gd name="T12" fmla="*/ 1943691 w 1944000"/>
                  <a:gd name="T13" fmla="*/ 996493 h 1944000"/>
                  <a:gd name="T14" fmla="*/ 975016 w 1944000"/>
                  <a:gd name="T15" fmla="*/ 1943996 h 1944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4000" h="1944000" stroke="0">
                    <a:moveTo>
                      <a:pt x="1023982" y="1391"/>
                    </a:moveTo>
                    <a:cubicBezTo>
                      <a:pt x="1549337" y="29527"/>
                      <a:pt x="1956948" y="470552"/>
                      <a:pt x="1943691" y="996493"/>
                    </a:cubicBezTo>
                    <a:cubicBezTo>
                      <a:pt x="1930434" y="1522434"/>
                      <a:pt x="1501122" y="1942363"/>
                      <a:pt x="975016" y="1943996"/>
                    </a:cubicBezTo>
                    <a:cubicBezTo>
                      <a:pt x="974011" y="1619997"/>
                      <a:pt x="973005" y="1295999"/>
                      <a:pt x="972000" y="972000"/>
                    </a:cubicBezTo>
                    <a:lnTo>
                      <a:pt x="1023982" y="1391"/>
                    </a:lnTo>
                    <a:close/>
                  </a:path>
                  <a:path w="1944000" h="1944000" fill="none">
                    <a:moveTo>
                      <a:pt x="1023982" y="1391"/>
                    </a:moveTo>
                    <a:cubicBezTo>
                      <a:pt x="1549337" y="29527"/>
                      <a:pt x="1956948" y="470552"/>
                      <a:pt x="1943691" y="996493"/>
                    </a:cubicBezTo>
                    <a:cubicBezTo>
                      <a:pt x="1930434" y="1522434"/>
                      <a:pt x="1501122" y="1942363"/>
                      <a:pt x="975016" y="1943996"/>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3357" name="组合 47"/>
            <p:cNvGrpSpPr>
              <a:grpSpLocks/>
            </p:cNvGrpSpPr>
            <p:nvPr/>
          </p:nvGrpSpPr>
          <p:grpSpPr bwMode="auto">
            <a:xfrm>
              <a:off x="400573" y="1074071"/>
              <a:ext cx="1128741" cy="531844"/>
              <a:chOff x="0" y="0"/>
              <a:chExt cx="1128741" cy="531844"/>
            </a:xfrm>
          </p:grpSpPr>
          <p:sp>
            <p:nvSpPr>
              <p:cNvPr id="13358" name="文本框 49"/>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50%</a:t>
                </a:r>
                <a:endParaRPr lang="zh-CN" altLang="en-US" sz="2000">
                  <a:solidFill>
                    <a:srgbClr val="1E6991"/>
                  </a:solidFill>
                  <a:latin typeface="Arial" pitchFamily="34" charset="0"/>
                  <a:cs typeface="Arial" pitchFamily="34" charset="0"/>
                </a:endParaRPr>
              </a:p>
            </p:txBody>
          </p:sp>
          <p:cxnSp>
            <p:nvCxnSpPr>
              <p:cNvPr id="13359" name="直接连接符 50"/>
              <p:cNvCxnSpPr>
                <a:cxnSpLocks noChangeShapeType="1"/>
              </p:cNvCxnSpPr>
              <p:nvPr/>
            </p:nvCxnSpPr>
            <p:spPr bwMode="auto">
              <a:xfrm>
                <a:off x="-338" y="-424"/>
                <a:ext cx="1129235" cy="0"/>
              </a:xfrm>
              <a:prstGeom prst="line">
                <a:avLst/>
              </a:prstGeom>
              <a:noFill/>
              <a:ln w="22225" cap="rnd" cmpd="sng">
                <a:solidFill>
                  <a:srgbClr val="1E6991"/>
                </a:solidFill>
                <a:round/>
                <a:headEnd/>
                <a:tailEnd/>
              </a:ln>
              <a:extLst>
                <a:ext uri="{909E8E84-426E-40DD-AFC4-6F175D3DCCD1}">
                  <a14:hiddenFill xmlns:a14="http://schemas.microsoft.com/office/drawing/2010/main">
                    <a:noFill/>
                  </a14:hiddenFill>
                </a:ext>
              </a:extLst>
            </p:spPr>
          </p:cxnSp>
        </p:grpSp>
        <p:sp>
          <p:nvSpPr>
            <p:cNvPr id="13360" name="Freeform 320"/>
            <p:cNvSpPr>
              <a:spLocks noEditPoints="1"/>
            </p:cNvSpPr>
            <p:nvPr/>
          </p:nvSpPr>
          <p:spPr bwMode="auto">
            <a:xfrm>
              <a:off x="675110" y="415113"/>
              <a:ext cx="566616" cy="506104"/>
            </a:xfrm>
            <a:custGeom>
              <a:avLst/>
              <a:gdLst>
                <a:gd name="T0" fmla="*/ 17 w 93"/>
                <a:gd name="T1" fmla="*/ 18 h 83"/>
                <a:gd name="T2" fmla="*/ 9 w 93"/>
                <a:gd name="T3" fmla="*/ 28 h 83"/>
                <a:gd name="T4" fmla="*/ 84 w 93"/>
                <a:gd name="T5" fmla="*/ 74 h 83"/>
                <a:gd name="T6" fmla="*/ 70 w 93"/>
                <a:gd name="T7" fmla="*/ 28 h 83"/>
                <a:gd name="T8" fmla="*/ 24 w 93"/>
                <a:gd name="T9" fmla="*/ 34 h 83"/>
                <a:gd name="T10" fmla="*/ 24 w 93"/>
                <a:gd name="T11" fmla="*/ 18 h 83"/>
                <a:gd name="T12" fmla="*/ 30 w 93"/>
                <a:gd name="T13" fmla="*/ 13 h 83"/>
                <a:gd name="T14" fmla="*/ 46 w 93"/>
                <a:gd name="T15" fmla="*/ 0 h 83"/>
                <a:gd name="T16" fmla="*/ 63 w 93"/>
                <a:gd name="T17" fmla="*/ 13 h 83"/>
                <a:gd name="T18" fmla="*/ 70 w 93"/>
                <a:gd name="T19" fmla="*/ 18 h 83"/>
                <a:gd name="T20" fmla="*/ 93 w 93"/>
                <a:gd name="T21" fmla="*/ 18 h 83"/>
                <a:gd name="T22" fmla="*/ 93 w 93"/>
                <a:gd name="T23" fmla="*/ 79 h 83"/>
                <a:gd name="T24" fmla="*/ 89 w 93"/>
                <a:gd name="T25" fmla="*/ 83 h 83"/>
                <a:gd name="T26" fmla="*/ 0 w 93"/>
                <a:gd name="T27" fmla="*/ 83 h 83"/>
                <a:gd name="T28" fmla="*/ 0 w 93"/>
                <a:gd name="T29" fmla="*/ 23 h 83"/>
                <a:gd name="T30" fmla="*/ 5 w 93"/>
                <a:gd name="T31" fmla="*/ 18 h 83"/>
                <a:gd name="T32" fmla="*/ 14 w 93"/>
                <a:gd name="T33" fmla="*/ 70 h 83"/>
                <a:gd name="T34" fmla="*/ 39 w 93"/>
                <a:gd name="T35" fmla="*/ 62 h 83"/>
                <a:gd name="T36" fmla="*/ 29 w 93"/>
                <a:gd name="T37" fmla="*/ 63 h 83"/>
                <a:gd name="T38" fmla="*/ 29 w 93"/>
                <a:gd name="T39" fmla="*/ 60 h 83"/>
                <a:gd name="T40" fmla="*/ 26 w 93"/>
                <a:gd name="T41" fmla="*/ 59 h 83"/>
                <a:gd name="T42" fmla="*/ 26 w 93"/>
                <a:gd name="T43" fmla="*/ 61 h 83"/>
                <a:gd name="T44" fmla="*/ 21 w 93"/>
                <a:gd name="T45" fmla="*/ 59 h 83"/>
                <a:gd name="T46" fmla="*/ 35 w 93"/>
                <a:gd name="T47" fmla="*/ 42 h 83"/>
                <a:gd name="T48" fmla="*/ 23 w 93"/>
                <a:gd name="T49" fmla="*/ 57 h 83"/>
                <a:gd name="T50" fmla="*/ 24 w 93"/>
                <a:gd name="T51" fmla="*/ 57 h 83"/>
                <a:gd name="T52" fmla="*/ 30 w 93"/>
                <a:gd name="T53" fmla="*/ 57 h 83"/>
                <a:gd name="T54" fmla="*/ 30 w 93"/>
                <a:gd name="T55" fmla="*/ 57 h 83"/>
                <a:gd name="T56" fmla="*/ 31 w 93"/>
                <a:gd name="T57" fmla="*/ 65 h 83"/>
                <a:gd name="T58" fmla="*/ 36 w 93"/>
                <a:gd name="T59" fmla="*/ 66 h 83"/>
                <a:gd name="T60" fmla="*/ 31 w 93"/>
                <a:gd name="T61" fmla="*/ 65 h 83"/>
                <a:gd name="T62" fmla="*/ 44 w 93"/>
                <a:gd name="T63" fmla="*/ 55 h 83"/>
                <a:gd name="T64" fmla="*/ 78 w 93"/>
                <a:gd name="T65" fmla="*/ 51 h 83"/>
                <a:gd name="T66" fmla="*/ 44 w 93"/>
                <a:gd name="T67" fmla="*/ 60 h 83"/>
                <a:gd name="T68" fmla="*/ 59 w 93"/>
                <a:gd name="T69" fmla="*/ 65 h 83"/>
                <a:gd name="T70" fmla="*/ 44 w 93"/>
                <a:gd name="T71" fmla="*/ 60 h 83"/>
                <a:gd name="T72" fmla="*/ 44 w 93"/>
                <a:gd name="T73" fmla="*/ 46 h 83"/>
                <a:gd name="T74" fmla="*/ 78 w 93"/>
                <a:gd name="T75" fmla="*/ 42 h 83"/>
                <a:gd name="T76" fmla="*/ 39 w 93"/>
                <a:gd name="T77" fmla="*/ 13 h 83"/>
                <a:gd name="T78" fmla="*/ 52 w 93"/>
                <a:gd name="T79" fmla="*/ 12 h 83"/>
                <a:gd name="T80" fmla="*/ 41 w 93"/>
                <a:gd name="T81"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83">
                  <a:moveTo>
                    <a:pt x="5" y="18"/>
                  </a:moveTo>
                  <a:cubicBezTo>
                    <a:pt x="17" y="18"/>
                    <a:pt x="17" y="18"/>
                    <a:pt x="17" y="18"/>
                  </a:cubicBezTo>
                  <a:cubicBezTo>
                    <a:pt x="17" y="28"/>
                    <a:pt x="17" y="28"/>
                    <a:pt x="17" y="28"/>
                  </a:cubicBezTo>
                  <a:cubicBezTo>
                    <a:pt x="9" y="28"/>
                    <a:pt x="9" y="28"/>
                    <a:pt x="9" y="28"/>
                  </a:cubicBezTo>
                  <a:cubicBezTo>
                    <a:pt x="9" y="74"/>
                    <a:pt x="9" y="74"/>
                    <a:pt x="9" y="74"/>
                  </a:cubicBezTo>
                  <a:cubicBezTo>
                    <a:pt x="84" y="74"/>
                    <a:pt x="84" y="74"/>
                    <a:pt x="84" y="74"/>
                  </a:cubicBezTo>
                  <a:cubicBezTo>
                    <a:pt x="84" y="28"/>
                    <a:pt x="84" y="28"/>
                    <a:pt x="84" y="28"/>
                  </a:cubicBezTo>
                  <a:cubicBezTo>
                    <a:pt x="70" y="28"/>
                    <a:pt x="70" y="28"/>
                    <a:pt x="70" y="28"/>
                  </a:cubicBezTo>
                  <a:cubicBezTo>
                    <a:pt x="70" y="34"/>
                    <a:pt x="70" y="34"/>
                    <a:pt x="70" y="34"/>
                  </a:cubicBezTo>
                  <a:cubicBezTo>
                    <a:pt x="54" y="34"/>
                    <a:pt x="39" y="34"/>
                    <a:pt x="24" y="34"/>
                  </a:cubicBezTo>
                  <a:cubicBezTo>
                    <a:pt x="24" y="28"/>
                    <a:pt x="24" y="28"/>
                    <a:pt x="24" y="28"/>
                  </a:cubicBezTo>
                  <a:cubicBezTo>
                    <a:pt x="24" y="18"/>
                    <a:pt x="24" y="18"/>
                    <a:pt x="24" y="18"/>
                  </a:cubicBezTo>
                  <a:cubicBezTo>
                    <a:pt x="24" y="13"/>
                    <a:pt x="24" y="13"/>
                    <a:pt x="24" y="13"/>
                  </a:cubicBezTo>
                  <a:cubicBezTo>
                    <a:pt x="30" y="13"/>
                    <a:pt x="30" y="13"/>
                    <a:pt x="30" y="13"/>
                  </a:cubicBezTo>
                  <a:cubicBezTo>
                    <a:pt x="30" y="10"/>
                    <a:pt x="32" y="7"/>
                    <a:pt x="34" y="5"/>
                  </a:cubicBezTo>
                  <a:cubicBezTo>
                    <a:pt x="37" y="2"/>
                    <a:pt x="41" y="0"/>
                    <a:pt x="46" y="0"/>
                  </a:cubicBezTo>
                  <a:cubicBezTo>
                    <a:pt x="51" y="0"/>
                    <a:pt x="55" y="2"/>
                    <a:pt x="58" y="5"/>
                  </a:cubicBezTo>
                  <a:cubicBezTo>
                    <a:pt x="61" y="7"/>
                    <a:pt x="62" y="10"/>
                    <a:pt x="63" y="13"/>
                  </a:cubicBezTo>
                  <a:cubicBezTo>
                    <a:pt x="70" y="13"/>
                    <a:pt x="70" y="13"/>
                    <a:pt x="70" y="13"/>
                  </a:cubicBezTo>
                  <a:cubicBezTo>
                    <a:pt x="70" y="18"/>
                    <a:pt x="70" y="18"/>
                    <a:pt x="70" y="18"/>
                  </a:cubicBezTo>
                  <a:cubicBezTo>
                    <a:pt x="89" y="18"/>
                    <a:pt x="89" y="18"/>
                    <a:pt x="89" y="18"/>
                  </a:cubicBezTo>
                  <a:cubicBezTo>
                    <a:pt x="93" y="18"/>
                    <a:pt x="93" y="18"/>
                    <a:pt x="93" y="18"/>
                  </a:cubicBezTo>
                  <a:cubicBezTo>
                    <a:pt x="93" y="23"/>
                    <a:pt x="93" y="23"/>
                    <a:pt x="93" y="23"/>
                  </a:cubicBezTo>
                  <a:cubicBezTo>
                    <a:pt x="93" y="79"/>
                    <a:pt x="93" y="79"/>
                    <a:pt x="93" y="79"/>
                  </a:cubicBezTo>
                  <a:cubicBezTo>
                    <a:pt x="93" y="83"/>
                    <a:pt x="93" y="83"/>
                    <a:pt x="93" y="83"/>
                  </a:cubicBezTo>
                  <a:cubicBezTo>
                    <a:pt x="89" y="83"/>
                    <a:pt x="89" y="83"/>
                    <a:pt x="89" y="83"/>
                  </a:cubicBezTo>
                  <a:cubicBezTo>
                    <a:pt x="5" y="83"/>
                    <a:pt x="5" y="83"/>
                    <a:pt x="5" y="83"/>
                  </a:cubicBezTo>
                  <a:cubicBezTo>
                    <a:pt x="0" y="83"/>
                    <a:pt x="0" y="83"/>
                    <a:pt x="0" y="83"/>
                  </a:cubicBezTo>
                  <a:cubicBezTo>
                    <a:pt x="0" y="79"/>
                    <a:pt x="0" y="79"/>
                    <a:pt x="0" y="79"/>
                  </a:cubicBezTo>
                  <a:cubicBezTo>
                    <a:pt x="0" y="23"/>
                    <a:pt x="0" y="23"/>
                    <a:pt x="0" y="23"/>
                  </a:cubicBezTo>
                  <a:cubicBezTo>
                    <a:pt x="0" y="18"/>
                    <a:pt x="0" y="18"/>
                    <a:pt x="0" y="18"/>
                  </a:cubicBezTo>
                  <a:cubicBezTo>
                    <a:pt x="5" y="18"/>
                    <a:pt x="5" y="18"/>
                    <a:pt x="5" y="18"/>
                  </a:cubicBezTo>
                  <a:close/>
                  <a:moveTo>
                    <a:pt x="14" y="62"/>
                  </a:moveTo>
                  <a:cubicBezTo>
                    <a:pt x="14" y="70"/>
                    <a:pt x="14" y="70"/>
                    <a:pt x="14" y="70"/>
                  </a:cubicBezTo>
                  <a:cubicBezTo>
                    <a:pt x="39" y="70"/>
                    <a:pt x="39" y="70"/>
                    <a:pt x="39" y="70"/>
                  </a:cubicBezTo>
                  <a:cubicBezTo>
                    <a:pt x="39" y="62"/>
                    <a:pt x="39" y="62"/>
                    <a:pt x="39" y="62"/>
                  </a:cubicBezTo>
                  <a:cubicBezTo>
                    <a:pt x="33" y="59"/>
                    <a:pt x="33" y="59"/>
                    <a:pt x="33" y="59"/>
                  </a:cubicBezTo>
                  <a:cubicBezTo>
                    <a:pt x="29" y="63"/>
                    <a:pt x="29" y="63"/>
                    <a:pt x="29" y="63"/>
                  </a:cubicBezTo>
                  <a:cubicBezTo>
                    <a:pt x="28" y="61"/>
                    <a:pt x="28" y="61"/>
                    <a:pt x="28" y="61"/>
                  </a:cubicBezTo>
                  <a:cubicBezTo>
                    <a:pt x="29" y="60"/>
                    <a:pt x="29" y="60"/>
                    <a:pt x="29" y="60"/>
                  </a:cubicBezTo>
                  <a:cubicBezTo>
                    <a:pt x="28" y="59"/>
                    <a:pt x="28" y="59"/>
                    <a:pt x="28" y="59"/>
                  </a:cubicBezTo>
                  <a:cubicBezTo>
                    <a:pt x="26" y="59"/>
                    <a:pt x="26" y="59"/>
                    <a:pt x="26" y="59"/>
                  </a:cubicBezTo>
                  <a:cubicBezTo>
                    <a:pt x="25" y="60"/>
                    <a:pt x="25" y="60"/>
                    <a:pt x="25" y="60"/>
                  </a:cubicBezTo>
                  <a:cubicBezTo>
                    <a:pt x="26" y="61"/>
                    <a:pt x="26" y="61"/>
                    <a:pt x="26" y="61"/>
                  </a:cubicBezTo>
                  <a:cubicBezTo>
                    <a:pt x="25" y="64"/>
                    <a:pt x="25" y="64"/>
                    <a:pt x="25" y="64"/>
                  </a:cubicBezTo>
                  <a:cubicBezTo>
                    <a:pt x="21" y="59"/>
                    <a:pt x="21" y="59"/>
                    <a:pt x="21" y="59"/>
                  </a:cubicBezTo>
                  <a:cubicBezTo>
                    <a:pt x="14" y="62"/>
                    <a:pt x="14" y="62"/>
                    <a:pt x="14" y="62"/>
                  </a:cubicBezTo>
                  <a:close/>
                  <a:moveTo>
                    <a:pt x="35" y="42"/>
                  </a:moveTo>
                  <a:cubicBezTo>
                    <a:pt x="32" y="42"/>
                    <a:pt x="26" y="35"/>
                    <a:pt x="19" y="42"/>
                  </a:cubicBezTo>
                  <a:cubicBezTo>
                    <a:pt x="20" y="47"/>
                    <a:pt x="20" y="53"/>
                    <a:pt x="23" y="57"/>
                  </a:cubicBezTo>
                  <a:cubicBezTo>
                    <a:pt x="24" y="57"/>
                    <a:pt x="24" y="57"/>
                    <a:pt x="24" y="57"/>
                  </a:cubicBezTo>
                  <a:cubicBezTo>
                    <a:pt x="24" y="57"/>
                    <a:pt x="24" y="57"/>
                    <a:pt x="24" y="57"/>
                  </a:cubicBezTo>
                  <a:cubicBezTo>
                    <a:pt x="25" y="57"/>
                    <a:pt x="26" y="57"/>
                    <a:pt x="27" y="57"/>
                  </a:cubicBezTo>
                  <a:cubicBezTo>
                    <a:pt x="28" y="57"/>
                    <a:pt x="29" y="57"/>
                    <a:pt x="30" y="57"/>
                  </a:cubicBezTo>
                  <a:cubicBezTo>
                    <a:pt x="30" y="57"/>
                    <a:pt x="30" y="57"/>
                    <a:pt x="30" y="57"/>
                  </a:cubicBezTo>
                  <a:cubicBezTo>
                    <a:pt x="30" y="57"/>
                    <a:pt x="30" y="57"/>
                    <a:pt x="30" y="57"/>
                  </a:cubicBezTo>
                  <a:cubicBezTo>
                    <a:pt x="34" y="53"/>
                    <a:pt x="34" y="47"/>
                    <a:pt x="35" y="42"/>
                  </a:cubicBezTo>
                  <a:close/>
                  <a:moveTo>
                    <a:pt x="31" y="65"/>
                  </a:moveTo>
                  <a:cubicBezTo>
                    <a:pt x="31" y="66"/>
                    <a:pt x="31" y="66"/>
                    <a:pt x="31" y="66"/>
                  </a:cubicBezTo>
                  <a:cubicBezTo>
                    <a:pt x="36" y="66"/>
                    <a:pt x="36" y="66"/>
                    <a:pt x="36" y="66"/>
                  </a:cubicBezTo>
                  <a:cubicBezTo>
                    <a:pt x="36" y="65"/>
                    <a:pt x="36" y="65"/>
                    <a:pt x="36" y="65"/>
                  </a:cubicBezTo>
                  <a:cubicBezTo>
                    <a:pt x="31" y="65"/>
                    <a:pt x="31" y="65"/>
                    <a:pt x="31" y="65"/>
                  </a:cubicBezTo>
                  <a:close/>
                  <a:moveTo>
                    <a:pt x="44" y="51"/>
                  </a:moveTo>
                  <a:cubicBezTo>
                    <a:pt x="44" y="55"/>
                    <a:pt x="44" y="55"/>
                    <a:pt x="44" y="55"/>
                  </a:cubicBezTo>
                  <a:cubicBezTo>
                    <a:pt x="78" y="55"/>
                    <a:pt x="78" y="55"/>
                    <a:pt x="78" y="55"/>
                  </a:cubicBezTo>
                  <a:cubicBezTo>
                    <a:pt x="78" y="51"/>
                    <a:pt x="78" y="51"/>
                    <a:pt x="78" y="51"/>
                  </a:cubicBezTo>
                  <a:cubicBezTo>
                    <a:pt x="44" y="51"/>
                    <a:pt x="44" y="51"/>
                    <a:pt x="44" y="51"/>
                  </a:cubicBezTo>
                  <a:close/>
                  <a:moveTo>
                    <a:pt x="44" y="60"/>
                  </a:moveTo>
                  <a:cubicBezTo>
                    <a:pt x="44" y="65"/>
                    <a:pt x="44" y="65"/>
                    <a:pt x="44" y="65"/>
                  </a:cubicBezTo>
                  <a:cubicBezTo>
                    <a:pt x="59" y="65"/>
                    <a:pt x="59" y="65"/>
                    <a:pt x="59" y="65"/>
                  </a:cubicBezTo>
                  <a:cubicBezTo>
                    <a:pt x="59" y="60"/>
                    <a:pt x="59" y="60"/>
                    <a:pt x="59" y="60"/>
                  </a:cubicBezTo>
                  <a:cubicBezTo>
                    <a:pt x="44" y="60"/>
                    <a:pt x="44" y="60"/>
                    <a:pt x="44" y="60"/>
                  </a:cubicBezTo>
                  <a:close/>
                  <a:moveTo>
                    <a:pt x="44" y="42"/>
                  </a:moveTo>
                  <a:cubicBezTo>
                    <a:pt x="44" y="46"/>
                    <a:pt x="44" y="46"/>
                    <a:pt x="44" y="46"/>
                  </a:cubicBezTo>
                  <a:cubicBezTo>
                    <a:pt x="78" y="46"/>
                    <a:pt x="78" y="46"/>
                    <a:pt x="78" y="46"/>
                  </a:cubicBezTo>
                  <a:cubicBezTo>
                    <a:pt x="78" y="42"/>
                    <a:pt x="78" y="42"/>
                    <a:pt x="78" y="42"/>
                  </a:cubicBezTo>
                  <a:cubicBezTo>
                    <a:pt x="44" y="42"/>
                    <a:pt x="44" y="42"/>
                    <a:pt x="44" y="42"/>
                  </a:cubicBezTo>
                  <a:close/>
                  <a:moveTo>
                    <a:pt x="39" y="13"/>
                  </a:moveTo>
                  <a:cubicBezTo>
                    <a:pt x="53" y="13"/>
                    <a:pt x="53" y="13"/>
                    <a:pt x="53" y="13"/>
                  </a:cubicBezTo>
                  <a:cubicBezTo>
                    <a:pt x="53" y="13"/>
                    <a:pt x="52" y="12"/>
                    <a:pt x="52" y="12"/>
                  </a:cubicBezTo>
                  <a:cubicBezTo>
                    <a:pt x="50" y="10"/>
                    <a:pt x="48" y="9"/>
                    <a:pt x="46" y="9"/>
                  </a:cubicBezTo>
                  <a:cubicBezTo>
                    <a:pt x="44" y="9"/>
                    <a:pt x="42" y="10"/>
                    <a:pt x="41" y="12"/>
                  </a:cubicBezTo>
                  <a:cubicBezTo>
                    <a:pt x="40" y="12"/>
                    <a:pt x="40" y="13"/>
                    <a:pt x="39" y="13"/>
                  </a:cubicBez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cxnSp>
        <p:nvCxnSpPr>
          <p:cNvPr id="13361" name="直接连接符 53"/>
          <p:cNvCxnSpPr>
            <a:cxnSpLocks noChangeShapeType="1"/>
          </p:cNvCxnSpPr>
          <p:nvPr/>
        </p:nvCxnSpPr>
        <p:spPr bwMode="auto">
          <a:xfrm flipV="1">
            <a:off x="377825" y="3889375"/>
            <a:ext cx="11436350"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3320"/>
                                        </p:tgtEl>
                                        <p:attrNameLst>
                                          <p:attrName>style.visibility</p:attrName>
                                        </p:attrNameLst>
                                      </p:cBhvr>
                                      <p:to>
                                        <p:strVal val="visible"/>
                                      </p:to>
                                    </p:set>
                                    <p:anim calcmode="lin" valueType="num">
                                      <p:cBhvr>
                                        <p:cTn id="7" dur="500" fill="hold"/>
                                        <p:tgtEl>
                                          <p:spTgt spid="13320"/>
                                        </p:tgtEl>
                                        <p:attrNameLst>
                                          <p:attrName>ppt_w</p:attrName>
                                        </p:attrNameLst>
                                      </p:cBhvr>
                                      <p:tavLst>
                                        <p:tav tm="0">
                                          <p:val>
                                            <p:fltVal val="0"/>
                                          </p:val>
                                        </p:tav>
                                        <p:tav tm="100000">
                                          <p:val>
                                            <p:strVal val="#ppt_w"/>
                                          </p:val>
                                        </p:tav>
                                      </p:tavLst>
                                    </p:anim>
                                    <p:anim calcmode="lin" valueType="num">
                                      <p:cBhvr>
                                        <p:cTn id="8" dur="500" fill="hold"/>
                                        <p:tgtEl>
                                          <p:spTgt spid="1332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3329"/>
                                        </p:tgtEl>
                                        <p:attrNameLst>
                                          <p:attrName>style.visibility</p:attrName>
                                        </p:attrNameLst>
                                      </p:cBhvr>
                                      <p:to>
                                        <p:strVal val="visible"/>
                                      </p:to>
                                    </p:set>
                                    <p:animEffect transition="in" filter="wipe(down)">
                                      <p:cBhvr>
                                        <p:cTn id="12" dur="500"/>
                                        <p:tgtEl>
                                          <p:spTgt spid="13329"/>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13328"/>
                                        </p:tgtEl>
                                        <p:attrNameLst>
                                          <p:attrName>style.visibility</p:attrName>
                                        </p:attrNameLst>
                                      </p:cBhvr>
                                      <p:to>
                                        <p:strVal val="visible"/>
                                      </p:to>
                                    </p:set>
                                    <p:animEffect transition="in" filter="dissolve">
                                      <p:cBhvr>
                                        <p:cTn id="16" dur="500"/>
                                        <p:tgtEl>
                                          <p:spTgt spid="13328"/>
                                        </p:tgtEl>
                                      </p:cBhvr>
                                    </p:animEffect>
                                  </p:childTnLst>
                                </p:cTn>
                              </p:par>
                            </p:childTnLst>
                          </p:cTn>
                        </p:par>
                        <p:par>
                          <p:cTn id="17" fill="hold" nodeType="afterGroup">
                            <p:stCondLst>
                              <p:cond delay="1500"/>
                            </p:stCondLst>
                            <p:childTnLst>
                              <p:par>
                                <p:cTn id="18" presetID="23" presetClass="entr" presetSubtype="16" fill="hold" nodeType="afterEffect">
                                  <p:stCondLst>
                                    <p:cond delay="0"/>
                                  </p:stCondLst>
                                  <p:childTnLst>
                                    <p:set>
                                      <p:cBhvr>
                                        <p:cTn id="19" dur="1" fill="hold">
                                          <p:stCondLst>
                                            <p:cond delay="0"/>
                                          </p:stCondLst>
                                        </p:cTn>
                                        <p:tgtEl>
                                          <p:spTgt spid="13353"/>
                                        </p:tgtEl>
                                        <p:attrNameLst>
                                          <p:attrName>style.visibility</p:attrName>
                                        </p:attrNameLst>
                                      </p:cBhvr>
                                      <p:to>
                                        <p:strVal val="visible"/>
                                      </p:to>
                                    </p:set>
                                    <p:anim calcmode="lin" valueType="num">
                                      <p:cBhvr>
                                        <p:cTn id="20" dur="500" fill="hold"/>
                                        <p:tgtEl>
                                          <p:spTgt spid="13353"/>
                                        </p:tgtEl>
                                        <p:attrNameLst>
                                          <p:attrName>ppt_w</p:attrName>
                                        </p:attrNameLst>
                                      </p:cBhvr>
                                      <p:tavLst>
                                        <p:tav tm="0">
                                          <p:val>
                                            <p:fltVal val="0"/>
                                          </p:val>
                                        </p:tav>
                                        <p:tav tm="100000">
                                          <p:val>
                                            <p:strVal val="#ppt_w"/>
                                          </p:val>
                                        </p:tav>
                                      </p:tavLst>
                                    </p:anim>
                                    <p:anim calcmode="lin" valueType="num">
                                      <p:cBhvr>
                                        <p:cTn id="21" dur="500" fill="hold"/>
                                        <p:tgtEl>
                                          <p:spTgt spid="13353"/>
                                        </p:tgtEl>
                                        <p:attrNameLst>
                                          <p:attrName>ppt_h</p:attrName>
                                        </p:attrNameLst>
                                      </p:cBhvr>
                                      <p:tavLst>
                                        <p:tav tm="0">
                                          <p:val>
                                            <p:fltVal val="0"/>
                                          </p:val>
                                        </p:tav>
                                        <p:tav tm="100000">
                                          <p:val>
                                            <p:strVal val="#ppt_h"/>
                                          </p:val>
                                        </p:tav>
                                      </p:tavLst>
                                    </p:anim>
                                  </p:childTnLst>
                                </p:cTn>
                              </p:par>
                            </p:childTnLst>
                          </p:cTn>
                        </p:par>
                        <p:par>
                          <p:cTn id="22" fill="hold" nodeType="afterGroup">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13331"/>
                                        </p:tgtEl>
                                        <p:attrNameLst>
                                          <p:attrName>style.visibility</p:attrName>
                                        </p:attrNameLst>
                                      </p:cBhvr>
                                      <p:to>
                                        <p:strVal val="visible"/>
                                      </p:to>
                                    </p:set>
                                    <p:animEffect transition="in" filter="wipe(down)">
                                      <p:cBhvr>
                                        <p:cTn id="25" dur="500"/>
                                        <p:tgtEl>
                                          <p:spTgt spid="13331"/>
                                        </p:tgtEl>
                                      </p:cBhvr>
                                    </p:animEffect>
                                  </p:childTnLst>
                                </p:cTn>
                              </p:par>
                            </p:childTnLst>
                          </p:cTn>
                        </p:par>
                        <p:par>
                          <p:cTn id="26" fill="hold" nodeType="afterGroup">
                            <p:stCondLst>
                              <p:cond delay="2500"/>
                            </p:stCondLst>
                            <p:childTnLst>
                              <p:par>
                                <p:cTn id="27" presetID="9" presetClass="entr" presetSubtype="0" fill="hold" grpId="0" nodeType="afterEffect">
                                  <p:stCondLst>
                                    <p:cond delay="0"/>
                                  </p:stCondLst>
                                  <p:childTnLst>
                                    <p:set>
                                      <p:cBhvr>
                                        <p:cTn id="28" dur="1" fill="hold">
                                          <p:stCondLst>
                                            <p:cond delay="0"/>
                                          </p:stCondLst>
                                        </p:cTn>
                                        <p:tgtEl>
                                          <p:spTgt spid="13330"/>
                                        </p:tgtEl>
                                        <p:attrNameLst>
                                          <p:attrName>style.visibility</p:attrName>
                                        </p:attrNameLst>
                                      </p:cBhvr>
                                      <p:to>
                                        <p:strVal val="visible"/>
                                      </p:to>
                                    </p:set>
                                    <p:animEffect transition="in" filter="dissolve">
                                      <p:cBhvr>
                                        <p:cTn id="29" dur="500"/>
                                        <p:tgtEl>
                                          <p:spTgt spid="13330"/>
                                        </p:tgtEl>
                                      </p:cBhvr>
                                    </p:animEffect>
                                  </p:childTnLst>
                                </p:cTn>
                              </p:par>
                            </p:childTnLst>
                          </p:cTn>
                        </p:par>
                        <p:par>
                          <p:cTn id="30" fill="hold" nodeType="afterGroup">
                            <p:stCondLst>
                              <p:cond delay="3000"/>
                            </p:stCondLst>
                            <p:childTnLst>
                              <p:par>
                                <p:cTn id="31" presetID="23" presetClass="entr" presetSubtype="16" fill="hold" nodeType="afterEffect">
                                  <p:stCondLst>
                                    <p:cond delay="0"/>
                                  </p:stCondLst>
                                  <p:childTnLst>
                                    <p:set>
                                      <p:cBhvr>
                                        <p:cTn id="32" dur="1" fill="hold">
                                          <p:stCondLst>
                                            <p:cond delay="0"/>
                                          </p:stCondLst>
                                        </p:cTn>
                                        <p:tgtEl>
                                          <p:spTgt spid="13336"/>
                                        </p:tgtEl>
                                        <p:attrNameLst>
                                          <p:attrName>style.visibility</p:attrName>
                                        </p:attrNameLst>
                                      </p:cBhvr>
                                      <p:to>
                                        <p:strVal val="visible"/>
                                      </p:to>
                                    </p:set>
                                    <p:anim calcmode="lin" valueType="num">
                                      <p:cBhvr>
                                        <p:cTn id="33" dur="500" fill="hold"/>
                                        <p:tgtEl>
                                          <p:spTgt spid="13336"/>
                                        </p:tgtEl>
                                        <p:attrNameLst>
                                          <p:attrName>ppt_w</p:attrName>
                                        </p:attrNameLst>
                                      </p:cBhvr>
                                      <p:tavLst>
                                        <p:tav tm="0">
                                          <p:val>
                                            <p:fltVal val="0"/>
                                          </p:val>
                                        </p:tav>
                                        <p:tav tm="100000">
                                          <p:val>
                                            <p:strVal val="#ppt_w"/>
                                          </p:val>
                                        </p:tav>
                                      </p:tavLst>
                                    </p:anim>
                                    <p:anim calcmode="lin" valueType="num">
                                      <p:cBhvr>
                                        <p:cTn id="34" dur="500" fill="hold"/>
                                        <p:tgtEl>
                                          <p:spTgt spid="13336"/>
                                        </p:tgtEl>
                                        <p:attrNameLst>
                                          <p:attrName>ppt_h</p:attrName>
                                        </p:attrNameLst>
                                      </p:cBhvr>
                                      <p:tavLst>
                                        <p:tav tm="0">
                                          <p:val>
                                            <p:fltVal val="0"/>
                                          </p:val>
                                        </p:tav>
                                        <p:tav tm="100000">
                                          <p:val>
                                            <p:strVal val="#ppt_h"/>
                                          </p:val>
                                        </p:tav>
                                      </p:tavLst>
                                    </p:anim>
                                  </p:childTnLst>
                                </p:cTn>
                              </p:par>
                            </p:childTnLst>
                          </p:cTn>
                        </p:par>
                        <p:par>
                          <p:cTn id="35" fill="hold" nodeType="afterGroup">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333"/>
                                        </p:tgtEl>
                                        <p:attrNameLst>
                                          <p:attrName>style.visibility</p:attrName>
                                        </p:attrNameLst>
                                      </p:cBhvr>
                                      <p:to>
                                        <p:strVal val="visible"/>
                                      </p:to>
                                    </p:set>
                                    <p:animEffect transition="in" filter="wipe(down)">
                                      <p:cBhvr>
                                        <p:cTn id="38" dur="500"/>
                                        <p:tgtEl>
                                          <p:spTgt spid="13333"/>
                                        </p:tgtEl>
                                      </p:cBhvr>
                                    </p:animEffect>
                                  </p:childTnLst>
                                </p:cTn>
                              </p:par>
                            </p:childTnLst>
                          </p:cTn>
                        </p:par>
                        <p:par>
                          <p:cTn id="39" fill="hold" nodeType="afterGroup">
                            <p:stCondLst>
                              <p:cond delay="4000"/>
                            </p:stCondLst>
                            <p:childTnLst>
                              <p:par>
                                <p:cTn id="40" presetID="9" presetClass="entr" presetSubtype="0" fill="hold" grpId="0" nodeType="afterEffect">
                                  <p:stCondLst>
                                    <p:cond delay="0"/>
                                  </p:stCondLst>
                                  <p:childTnLst>
                                    <p:set>
                                      <p:cBhvr>
                                        <p:cTn id="41" dur="1" fill="hold">
                                          <p:stCondLst>
                                            <p:cond delay="0"/>
                                          </p:stCondLst>
                                        </p:cTn>
                                        <p:tgtEl>
                                          <p:spTgt spid="13332"/>
                                        </p:tgtEl>
                                        <p:attrNameLst>
                                          <p:attrName>style.visibility</p:attrName>
                                        </p:attrNameLst>
                                      </p:cBhvr>
                                      <p:to>
                                        <p:strVal val="visible"/>
                                      </p:to>
                                    </p:set>
                                    <p:animEffect transition="in" filter="dissolve">
                                      <p:cBhvr>
                                        <p:cTn id="42" dur="500"/>
                                        <p:tgtEl>
                                          <p:spTgt spid="13332"/>
                                        </p:tgtEl>
                                      </p:cBhvr>
                                    </p:animEffect>
                                  </p:childTnLst>
                                </p:cTn>
                              </p:par>
                            </p:childTnLst>
                          </p:cTn>
                        </p:par>
                        <p:par>
                          <p:cTn id="43" fill="hold" nodeType="afterGroup">
                            <p:stCondLst>
                              <p:cond delay="4500"/>
                            </p:stCondLst>
                            <p:childTnLst>
                              <p:par>
                                <p:cTn id="44" presetID="23" presetClass="entr" presetSubtype="16" fill="hold" nodeType="afterEffect">
                                  <p:stCondLst>
                                    <p:cond delay="0"/>
                                  </p:stCondLst>
                                  <p:childTnLst>
                                    <p:set>
                                      <p:cBhvr>
                                        <p:cTn id="45" dur="1" fill="hold">
                                          <p:stCondLst>
                                            <p:cond delay="0"/>
                                          </p:stCondLst>
                                        </p:cTn>
                                        <p:tgtEl>
                                          <p:spTgt spid="13345"/>
                                        </p:tgtEl>
                                        <p:attrNameLst>
                                          <p:attrName>style.visibility</p:attrName>
                                        </p:attrNameLst>
                                      </p:cBhvr>
                                      <p:to>
                                        <p:strVal val="visible"/>
                                      </p:to>
                                    </p:set>
                                    <p:anim calcmode="lin" valueType="num">
                                      <p:cBhvr>
                                        <p:cTn id="46" dur="500" fill="hold"/>
                                        <p:tgtEl>
                                          <p:spTgt spid="13345"/>
                                        </p:tgtEl>
                                        <p:attrNameLst>
                                          <p:attrName>ppt_w</p:attrName>
                                        </p:attrNameLst>
                                      </p:cBhvr>
                                      <p:tavLst>
                                        <p:tav tm="0">
                                          <p:val>
                                            <p:fltVal val="0"/>
                                          </p:val>
                                        </p:tav>
                                        <p:tav tm="100000">
                                          <p:val>
                                            <p:strVal val="#ppt_w"/>
                                          </p:val>
                                        </p:tav>
                                      </p:tavLst>
                                    </p:anim>
                                    <p:anim calcmode="lin" valueType="num">
                                      <p:cBhvr>
                                        <p:cTn id="47" dur="500" fill="hold"/>
                                        <p:tgtEl>
                                          <p:spTgt spid="13345"/>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13335"/>
                                        </p:tgtEl>
                                        <p:attrNameLst>
                                          <p:attrName>style.visibility</p:attrName>
                                        </p:attrNameLst>
                                      </p:cBhvr>
                                      <p:to>
                                        <p:strVal val="visible"/>
                                      </p:to>
                                    </p:set>
                                    <p:animEffect transition="in" filter="wipe(down)">
                                      <p:cBhvr>
                                        <p:cTn id="51" dur="500"/>
                                        <p:tgtEl>
                                          <p:spTgt spid="13335"/>
                                        </p:tgtEl>
                                      </p:cBhvr>
                                    </p:animEffect>
                                  </p:childTnLst>
                                </p:cTn>
                              </p:par>
                            </p:childTnLst>
                          </p:cTn>
                        </p:par>
                        <p:par>
                          <p:cTn id="52" fill="hold" nodeType="afterGroup">
                            <p:stCondLst>
                              <p:cond delay="5500"/>
                            </p:stCondLst>
                            <p:childTnLst>
                              <p:par>
                                <p:cTn id="53" presetID="9" presetClass="entr" presetSubtype="0" fill="hold" grpId="0" nodeType="afterEffect">
                                  <p:stCondLst>
                                    <p:cond delay="0"/>
                                  </p:stCondLst>
                                  <p:childTnLst>
                                    <p:set>
                                      <p:cBhvr>
                                        <p:cTn id="54" dur="1" fill="hold">
                                          <p:stCondLst>
                                            <p:cond delay="0"/>
                                          </p:stCondLst>
                                        </p:cTn>
                                        <p:tgtEl>
                                          <p:spTgt spid="13334"/>
                                        </p:tgtEl>
                                        <p:attrNameLst>
                                          <p:attrName>style.visibility</p:attrName>
                                        </p:attrNameLst>
                                      </p:cBhvr>
                                      <p:to>
                                        <p:strVal val="visible"/>
                                      </p:to>
                                    </p:set>
                                    <p:animEffect transition="in" filter="dissolve">
                                      <p:cBhvr>
                                        <p:cTn id="55" dur="500"/>
                                        <p:tgtEl>
                                          <p:spTgt spid="13334"/>
                                        </p:tgtEl>
                                      </p:cBhvr>
                                    </p:animEffect>
                                  </p:childTnLst>
                                </p:cTn>
                              </p:par>
                            </p:childTnLst>
                          </p:cTn>
                        </p:par>
                        <p:par>
                          <p:cTn id="56" fill="hold" nodeType="afterGroup">
                            <p:stCondLst>
                              <p:cond delay="6000"/>
                            </p:stCondLst>
                            <p:childTnLst>
                              <p:par>
                                <p:cTn id="57" presetID="16" presetClass="entr" presetSubtype="37" fill="hold" nodeType="afterEffect">
                                  <p:stCondLst>
                                    <p:cond delay="0"/>
                                  </p:stCondLst>
                                  <p:childTnLst>
                                    <p:set>
                                      <p:cBhvr>
                                        <p:cTn id="58" dur="1" fill="hold">
                                          <p:stCondLst>
                                            <p:cond delay="0"/>
                                          </p:stCondLst>
                                        </p:cTn>
                                        <p:tgtEl>
                                          <p:spTgt spid="13361"/>
                                        </p:tgtEl>
                                        <p:attrNameLst>
                                          <p:attrName>style.visibility</p:attrName>
                                        </p:attrNameLst>
                                      </p:cBhvr>
                                      <p:to>
                                        <p:strVal val="visible"/>
                                      </p:to>
                                    </p:set>
                                    <p:animEffect transition="in" filter="barn(outVertical)">
                                      <p:cBhvr>
                                        <p:cTn id="59" dur="500"/>
                                        <p:tgtEl>
                                          <p:spTgt spid="13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8" grpId="0" autoUpdateAnimBg="0"/>
      <p:bldP spid="13329" grpId="0" autoUpdateAnimBg="0"/>
      <p:bldP spid="13330" grpId="0" autoUpdateAnimBg="0"/>
      <p:bldP spid="13331" grpId="0" autoUpdateAnimBg="0"/>
      <p:bldP spid="13332" grpId="0" autoUpdateAnimBg="0"/>
      <p:bldP spid="13333" grpId="0" autoUpdateAnimBg="0"/>
      <p:bldP spid="13334" grpId="0" autoUpdateAnimBg="0"/>
      <p:bldP spid="1333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338" name="文本框 6"/>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433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434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434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434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4343" name="文本框 15"/>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14344" name="组合 7"/>
          <p:cNvGrpSpPr>
            <a:grpSpLocks/>
          </p:cNvGrpSpPr>
          <p:nvPr/>
        </p:nvGrpSpPr>
        <p:grpSpPr bwMode="auto">
          <a:xfrm>
            <a:off x="392113" y="1503363"/>
            <a:ext cx="9020175" cy="4946650"/>
            <a:chOff x="0" y="0"/>
            <a:chExt cx="9019765" cy="4894521"/>
          </a:xfrm>
        </p:grpSpPr>
        <p:sp>
          <p:nvSpPr>
            <p:cNvPr id="14345" name="矩形 8"/>
            <p:cNvSpPr>
              <a:spLocks noChangeArrowheads="1"/>
            </p:cNvSpPr>
            <p:nvPr/>
          </p:nvSpPr>
          <p:spPr bwMode="auto">
            <a:xfrm>
              <a:off x="0" y="0"/>
              <a:ext cx="9019765" cy="4894521"/>
            </a:xfrm>
            <a:prstGeom prst="rect">
              <a:avLst/>
            </a:prstGeom>
            <a:solidFill>
              <a:srgbClr val="F2F2F2">
                <a:alpha val="12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aphicFrame>
          <p:nvGraphicFramePr>
            <p:cNvPr id="14346" name="图表 10"/>
            <p:cNvGraphicFramePr>
              <a:graphicFrameLocks/>
            </p:cNvGraphicFramePr>
            <p:nvPr/>
          </p:nvGraphicFramePr>
          <p:xfrm>
            <a:off x="27534" y="42507"/>
            <a:ext cx="8897336" cy="4872906"/>
          </p:xfrm>
          <a:graphic>
            <a:graphicData uri="http://schemas.openxmlformats.org/presentationml/2006/ole">
              <mc:AlternateContent xmlns:mc="http://schemas.openxmlformats.org/markup-compatibility/2006">
                <mc:Choice xmlns:v="urn:schemas-microsoft-com:vml" Requires="v">
                  <p:oleObj spid="_x0000_s14405" r:id="rId6" imgW="8907028" imgH="4932091" progId="Excel.Chart.8">
                    <p:embed/>
                  </p:oleObj>
                </mc:Choice>
                <mc:Fallback>
                  <p:oleObj r:id="rId6" imgW="8907028" imgH="4932091" progId="Excel.Chart.8">
                    <p:embed/>
                    <p:pic>
                      <p:nvPicPr>
                        <p:cNvPr id="0" name="图表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34" y="42507"/>
                          <a:ext cx="8897336" cy="487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347" name="文本框 13"/>
          <p:cNvSpPr txBox="1">
            <a:spLocks noChangeArrowheads="1"/>
          </p:cNvSpPr>
          <p:nvPr/>
        </p:nvSpPr>
        <p:spPr bwMode="auto">
          <a:xfrm>
            <a:off x="600075" y="1165225"/>
            <a:ext cx="2592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 HERE</a:t>
            </a:r>
            <a:endParaRPr lang="zh-CN" altLang="en-US" sz="1600">
              <a:solidFill>
                <a:schemeClr val="bg1"/>
              </a:solidFill>
              <a:latin typeface="Arial" pitchFamily="34" charset="0"/>
              <a:cs typeface="Arial" pitchFamily="34" charset="0"/>
            </a:endParaRPr>
          </a:p>
        </p:txBody>
      </p:sp>
      <p:sp>
        <p:nvSpPr>
          <p:cNvPr id="14348" name="任意多边形 16"/>
          <p:cNvSpPr>
            <a:spLocks/>
          </p:cNvSpPr>
          <p:nvPr/>
        </p:nvSpPr>
        <p:spPr bwMode="auto">
          <a:xfrm>
            <a:off x="392113" y="1236663"/>
            <a:ext cx="207962" cy="207962"/>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4349" name="直接连接符 17"/>
          <p:cNvCxnSpPr>
            <a:cxnSpLocks noChangeShapeType="1"/>
          </p:cNvCxnSpPr>
          <p:nvPr/>
        </p:nvCxnSpPr>
        <p:spPr bwMode="auto">
          <a:xfrm>
            <a:off x="9571038" y="1519238"/>
            <a:ext cx="0" cy="1538287"/>
          </a:xfrm>
          <a:prstGeom prst="line">
            <a:avLst/>
          </a:prstGeom>
          <a:noFill/>
          <a:ln w="15875"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4350" name="矩形 18"/>
          <p:cNvSpPr>
            <a:spLocks noChangeArrowheads="1"/>
          </p:cNvSpPr>
          <p:nvPr/>
        </p:nvSpPr>
        <p:spPr bwMode="auto">
          <a:xfrm>
            <a:off x="9685338" y="1471613"/>
            <a:ext cx="2235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Don’t forget the things you once you owned. Treasure the things you can’t get. Don't give up the things that belong to you and keep those lost things in memory. </a:t>
            </a:r>
            <a:r>
              <a:rPr lang="zh-CN" altLang="en-US" sz="1400">
                <a:solidFill>
                  <a:schemeClr val="bg1"/>
                </a:solidFill>
                <a:latin typeface="Arial" pitchFamily="34" charset="0"/>
              </a:rPr>
              <a:t>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347"/>
                                        </p:tgtEl>
                                        <p:attrNameLst>
                                          <p:attrName>style.visibility</p:attrName>
                                        </p:attrNameLst>
                                      </p:cBhvr>
                                      <p:to>
                                        <p:strVal val="visible"/>
                                      </p:to>
                                    </p:set>
                                    <p:anim calcmode="lin" valueType="num">
                                      <p:cBhvr additive="base">
                                        <p:cTn id="7" dur="500"/>
                                        <p:tgtEl>
                                          <p:spTgt spid="14347"/>
                                        </p:tgtEl>
                                        <p:attrNameLst>
                                          <p:attrName>ppt_y</p:attrName>
                                        </p:attrNameLst>
                                      </p:cBhvr>
                                      <p:tavLst>
                                        <p:tav tm="0">
                                          <p:val>
                                            <p:strVal val="#ppt_y+#ppt_h*1.125000"/>
                                          </p:val>
                                        </p:tav>
                                        <p:tav tm="100000">
                                          <p:val>
                                            <p:strVal val="#ppt_y"/>
                                          </p:val>
                                        </p:tav>
                                      </p:tavLst>
                                    </p:anim>
                                    <p:animEffect transition="in" filter="wipe(up)">
                                      <p:cBhvr>
                                        <p:cTn id="8" dur="500"/>
                                        <p:tgtEl>
                                          <p:spTgt spid="14347"/>
                                        </p:tgtEl>
                                      </p:cBhvr>
                                    </p:animEffect>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14344"/>
                                        </p:tgtEl>
                                        <p:attrNameLst>
                                          <p:attrName>style.visibility</p:attrName>
                                        </p:attrNameLst>
                                      </p:cBhvr>
                                      <p:to>
                                        <p:strVal val="visible"/>
                                      </p:to>
                                    </p:set>
                                    <p:animEffect transition="in" filter="fade">
                                      <p:cBhvr>
                                        <p:cTn id="12" dur="500"/>
                                        <p:tgtEl>
                                          <p:spTgt spid="14344"/>
                                        </p:tgtEl>
                                      </p:cBhvr>
                                    </p:animEffect>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14349"/>
                                        </p:tgtEl>
                                        <p:attrNameLst>
                                          <p:attrName>style.visibility</p:attrName>
                                        </p:attrNameLst>
                                      </p:cBhvr>
                                      <p:to>
                                        <p:strVal val="visible"/>
                                      </p:to>
                                    </p:set>
                                    <p:animEffect transition="in" filter="wipe(up)">
                                      <p:cBhvr>
                                        <p:cTn id="16" dur="500"/>
                                        <p:tgtEl>
                                          <p:spTgt spid="14349"/>
                                        </p:tgtEl>
                                      </p:cBhvr>
                                    </p:animEffect>
                                  </p:childTnLst>
                                </p:cTn>
                              </p:par>
                            </p:childTnLst>
                          </p:cTn>
                        </p:par>
                        <p:par>
                          <p:cTn id="17" fill="hold" nodeType="afterGroup">
                            <p:stCondLst>
                              <p:cond delay="150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14350"/>
                                        </p:tgtEl>
                                        <p:attrNameLst>
                                          <p:attrName>style.visibility</p:attrName>
                                        </p:attrNameLst>
                                      </p:cBhvr>
                                      <p:to>
                                        <p:strVal val="visible"/>
                                      </p:to>
                                    </p:set>
                                    <p:anim calcmode="lin" valueType="num">
                                      <p:cBhvr>
                                        <p:cTn id="20" dur="500" fill="hold"/>
                                        <p:tgtEl>
                                          <p:spTgt spid="14350"/>
                                        </p:tgtEl>
                                        <p:attrNameLst>
                                          <p:attrName>ppt_w</p:attrName>
                                        </p:attrNameLst>
                                      </p:cBhvr>
                                      <p:tavLst>
                                        <p:tav tm="0">
                                          <p:val>
                                            <p:strVal val="#ppt_w+.3"/>
                                          </p:val>
                                        </p:tav>
                                        <p:tav tm="100000">
                                          <p:val>
                                            <p:strVal val="#ppt_w"/>
                                          </p:val>
                                        </p:tav>
                                      </p:tavLst>
                                    </p:anim>
                                    <p:anim calcmode="lin" valueType="num">
                                      <p:cBhvr>
                                        <p:cTn id="21" dur="500" fill="hold"/>
                                        <p:tgtEl>
                                          <p:spTgt spid="14350"/>
                                        </p:tgtEl>
                                        <p:attrNameLst>
                                          <p:attrName>ppt_h</p:attrName>
                                        </p:attrNameLst>
                                      </p:cBhvr>
                                      <p:tavLst>
                                        <p:tav tm="0">
                                          <p:val>
                                            <p:strVal val="#ppt_h"/>
                                          </p:val>
                                        </p:tav>
                                        <p:tav tm="100000">
                                          <p:val>
                                            <p:strVal val="#ppt_h"/>
                                          </p:val>
                                        </p:tav>
                                      </p:tavLst>
                                    </p:anim>
                                    <p:animEffect transition="in" filter="fade">
                                      <p:cBhvr>
                                        <p:cTn id="22" dur="500"/>
                                        <p:tgtEl>
                                          <p:spTgt spid="14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utoUpdateAnimBg="0"/>
      <p:bldP spid="1435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362"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536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536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5365"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536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5367"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5368" name="矩形 7"/>
          <p:cNvSpPr>
            <a:spLocks noChangeArrowheads="1"/>
          </p:cNvSpPr>
          <p:nvPr/>
        </p:nvSpPr>
        <p:spPr bwMode="auto">
          <a:xfrm>
            <a:off x="725488" y="1655763"/>
            <a:ext cx="515937" cy="1550987"/>
          </a:xfrm>
          <a:prstGeom prst="rect">
            <a:avLst/>
          </a:prstGeom>
          <a:solidFill>
            <a:srgbClr val="F2F2F2">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9" name="矩形 8"/>
          <p:cNvSpPr>
            <a:spLocks noChangeArrowheads="1"/>
          </p:cNvSpPr>
          <p:nvPr/>
        </p:nvSpPr>
        <p:spPr bwMode="auto">
          <a:xfrm>
            <a:off x="1370013" y="1314450"/>
            <a:ext cx="515937" cy="1892300"/>
          </a:xfrm>
          <a:prstGeom prst="rect">
            <a:avLst/>
          </a:prstGeom>
          <a:solidFill>
            <a:srgbClr val="1E69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0" name="矩形 10"/>
          <p:cNvSpPr>
            <a:spLocks noChangeArrowheads="1"/>
          </p:cNvSpPr>
          <p:nvPr/>
        </p:nvSpPr>
        <p:spPr bwMode="auto">
          <a:xfrm>
            <a:off x="2016125" y="1524000"/>
            <a:ext cx="515938" cy="168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1" name="矩形 13"/>
          <p:cNvSpPr>
            <a:spLocks noChangeArrowheads="1"/>
          </p:cNvSpPr>
          <p:nvPr/>
        </p:nvSpPr>
        <p:spPr bwMode="auto">
          <a:xfrm>
            <a:off x="3649663" y="2054225"/>
            <a:ext cx="515937" cy="1152525"/>
          </a:xfrm>
          <a:prstGeom prst="rect">
            <a:avLst/>
          </a:prstGeom>
          <a:solidFill>
            <a:srgbClr val="F2F2F2">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2" name="矩形 16"/>
          <p:cNvSpPr>
            <a:spLocks noChangeArrowheads="1"/>
          </p:cNvSpPr>
          <p:nvPr/>
        </p:nvSpPr>
        <p:spPr bwMode="auto">
          <a:xfrm>
            <a:off x="4295775" y="1655763"/>
            <a:ext cx="515938" cy="1550987"/>
          </a:xfrm>
          <a:prstGeom prst="rect">
            <a:avLst/>
          </a:prstGeom>
          <a:solidFill>
            <a:srgbClr val="1E69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3" name="矩形 17"/>
          <p:cNvSpPr>
            <a:spLocks noChangeArrowheads="1"/>
          </p:cNvSpPr>
          <p:nvPr/>
        </p:nvSpPr>
        <p:spPr bwMode="auto">
          <a:xfrm>
            <a:off x="4940300" y="1314450"/>
            <a:ext cx="515938" cy="1892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4" name="矩形 18"/>
          <p:cNvSpPr>
            <a:spLocks noChangeArrowheads="1"/>
          </p:cNvSpPr>
          <p:nvPr/>
        </p:nvSpPr>
        <p:spPr bwMode="auto">
          <a:xfrm>
            <a:off x="6575425" y="1524000"/>
            <a:ext cx="515938" cy="1682750"/>
          </a:xfrm>
          <a:prstGeom prst="rect">
            <a:avLst/>
          </a:prstGeom>
          <a:solidFill>
            <a:srgbClr val="F2F2F2">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5" name="矩形 19"/>
          <p:cNvSpPr>
            <a:spLocks noChangeArrowheads="1"/>
          </p:cNvSpPr>
          <p:nvPr/>
        </p:nvSpPr>
        <p:spPr bwMode="auto">
          <a:xfrm>
            <a:off x="7219950" y="1655763"/>
            <a:ext cx="515938" cy="1550987"/>
          </a:xfrm>
          <a:prstGeom prst="rect">
            <a:avLst/>
          </a:prstGeom>
          <a:solidFill>
            <a:srgbClr val="1E69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6" name="矩形 20"/>
          <p:cNvSpPr>
            <a:spLocks noChangeArrowheads="1"/>
          </p:cNvSpPr>
          <p:nvPr/>
        </p:nvSpPr>
        <p:spPr bwMode="auto">
          <a:xfrm>
            <a:off x="7866063" y="1314450"/>
            <a:ext cx="515937" cy="1892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7" name="矩形 21"/>
          <p:cNvSpPr>
            <a:spLocks noChangeArrowheads="1"/>
          </p:cNvSpPr>
          <p:nvPr/>
        </p:nvSpPr>
        <p:spPr bwMode="auto">
          <a:xfrm>
            <a:off x="9499600" y="1524000"/>
            <a:ext cx="515938" cy="1682750"/>
          </a:xfrm>
          <a:prstGeom prst="rect">
            <a:avLst/>
          </a:prstGeom>
          <a:solidFill>
            <a:srgbClr val="F2F2F2">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8" name="矩形 22"/>
          <p:cNvSpPr>
            <a:spLocks noChangeArrowheads="1"/>
          </p:cNvSpPr>
          <p:nvPr/>
        </p:nvSpPr>
        <p:spPr bwMode="auto">
          <a:xfrm>
            <a:off x="10145713" y="1155700"/>
            <a:ext cx="515937" cy="2051050"/>
          </a:xfrm>
          <a:prstGeom prst="rect">
            <a:avLst/>
          </a:prstGeom>
          <a:solidFill>
            <a:srgbClr val="1E69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9" name="矩形 23"/>
          <p:cNvSpPr>
            <a:spLocks noChangeArrowheads="1"/>
          </p:cNvSpPr>
          <p:nvPr/>
        </p:nvSpPr>
        <p:spPr bwMode="auto">
          <a:xfrm>
            <a:off x="10790238" y="1314450"/>
            <a:ext cx="515937" cy="1892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15380" name="直接连接符 24"/>
          <p:cNvCxnSpPr>
            <a:cxnSpLocks noChangeShapeType="1"/>
          </p:cNvCxnSpPr>
          <p:nvPr/>
        </p:nvCxnSpPr>
        <p:spPr bwMode="auto">
          <a:xfrm>
            <a:off x="495300"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5381" name="直接连接符 25"/>
          <p:cNvCxnSpPr>
            <a:cxnSpLocks noChangeShapeType="1"/>
          </p:cNvCxnSpPr>
          <p:nvPr/>
        </p:nvCxnSpPr>
        <p:spPr bwMode="auto">
          <a:xfrm>
            <a:off x="3419475"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5382" name="直接连接符 26"/>
          <p:cNvCxnSpPr>
            <a:cxnSpLocks noChangeShapeType="1"/>
          </p:cNvCxnSpPr>
          <p:nvPr/>
        </p:nvCxnSpPr>
        <p:spPr bwMode="auto">
          <a:xfrm>
            <a:off x="6345238"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5383" name="直接连接符 27"/>
          <p:cNvCxnSpPr>
            <a:cxnSpLocks noChangeShapeType="1"/>
          </p:cNvCxnSpPr>
          <p:nvPr/>
        </p:nvCxnSpPr>
        <p:spPr bwMode="auto">
          <a:xfrm>
            <a:off x="9269413" y="3324225"/>
            <a:ext cx="2266950"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5384" name="组合 28"/>
          <p:cNvGrpSpPr>
            <a:grpSpLocks/>
          </p:cNvGrpSpPr>
          <p:nvPr/>
        </p:nvGrpSpPr>
        <p:grpSpPr bwMode="auto">
          <a:xfrm>
            <a:off x="412750" y="3343275"/>
            <a:ext cx="2430463" cy="1727200"/>
            <a:chOff x="0" y="0"/>
            <a:chExt cx="2430702" cy="1726112"/>
          </a:xfrm>
        </p:grpSpPr>
        <p:sp>
          <p:nvSpPr>
            <p:cNvPr id="15385" name="文本框 34"/>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86" name="矩形 36"/>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87" name="组合 31"/>
          <p:cNvGrpSpPr>
            <a:grpSpLocks/>
          </p:cNvGrpSpPr>
          <p:nvPr/>
        </p:nvGrpSpPr>
        <p:grpSpPr bwMode="auto">
          <a:xfrm>
            <a:off x="3317875" y="3343275"/>
            <a:ext cx="2430463" cy="1727200"/>
            <a:chOff x="0" y="0"/>
            <a:chExt cx="2430702" cy="1726112"/>
          </a:xfrm>
        </p:grpSpPr>
        <p:sp>
          <p:nvSpPr>
            <p:cNvPr id="15388" name="文本框 39"/>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89" name="矩形 40"/>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100" dirty="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dirty="0">
                <a:solidFill>
                  <a:schemeClr val="bg1"/>
                </a:solidFill>
                <a:latin typeface="Arial" pitchFamily="34" charset="0"/>
                <a:cs typeface="Arial" pitchFamily="34" charset="0"/>
              </a:endParaRPr>
            </a:p>
          </p:txBody>
        </p:sp>
      </p:grpSp>
      <p:grpSp>
        <p:nvGrpSpPr>
          <p:cNvPr id="15390" name="组合 34"/>
          <p:cNvGrpSpPr>
            <a:grpSpLocks/>
          </p:cNvGrpSpPr>
          <p:nvPr/>
        </p:nvGrpSpPr>
        <p:grpSpPr bwMode="auto">
          <a:xfrm>
            <a:off x="6223000" y="3343275"/>
            <a:ext cx="2430463" cy="1727200"/>
            <a:chOff x="0" y="0"/>
            <a:chExt cx="2430702" cy="1726112"/>
          </a:xfrm>
        </p:grpSpPr>
        <p:sp>
          <p:nvSpPr>
            <p:cNvPr id="15391" name="文本框 42"/>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92" name="矩形 43"/>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3" name="组合 37"/>
          <p:cNvGrpSpPr>
            <a:grpSpLocks/>
          </p:cNvGrpSpPr>
          <p:nvPr/>
        </p:nvGrpSpPr>
        <p:grpSpPr bwMode="auto">
          <a:xfrm>
            <a:off x="9128125" y="3343275"/>
            <a:ext cx="2430463" cy="1727200"/>
            <a:chOff x="0" y="0"/>
            <a:chExt cx="2430702" cy="1726112"/>
          </a:xfrm>
        </p:grpSpPr>
        <p:sp>
          <p:nvSpPr>
            <p:cNvPr id="15394" name="文本框 45"/>
            <p:cNvSpPr txBox="1">
              <a:spLocks noChangeArrowheads="1"/>
            </p:cNvSpPr>
            <p:nvPr/>
          </p:nvSpPr>
          <p:spPr bwMode="auto">
            <a:xfrm>
              <a:off x="278749" y="0"/>
              <a:ext cx="18732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95" name="矩形 46"/>
            <p:cNvSpPr>
              <a:spLocks noChangeArrowheads="1"/>
            </p:cNvSpPr>
            <p:nvPr/>
          </p:nvSpPr>
          <p:spPr bwMode="auto">
            <a:xfrm>
              <a:off x="0" y="279562"/>
              <a:ext cx="24307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6" name="组合 40"/>
          <p:cNvGrpSpPr>
            <a:grpSpLocks/>
          </p:cNvGrpSpPr>
          <p:nvPr/>
        </p:nvGrpSpPr>
        <p:grpSpPr bwMode="auto">
          <a:xfrm>
            <a:off x="0" y="5146675"/>
            <a:ext cx="12192000" cy="1314450"/>
            <a:chOff x="0" y="0"/>
            <a:chExt cx="12192000" cy="1314745"/>
          </a:xfrm>
        </p:grpSpPr>
        <p:sp>
          <p:nvSpPr>
            <p:cNvPr id="15397" name="矩形 41"/>
            <p:cNvSpPr>
              <a:spLocks noChangeArrowheads="1"/>
            </p:cNvSpPr>
            <p:nvPr/>
          </p:nvSpPr>
          <p:spPr bwMode="auto">
            <a:xfrm>
              <a:off x="0" y="0"/>
              <a:ext cx="12192000" cy="1314745"/>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404040"/>
                </a:solidFill>
              </a:endParaRPr>
            </a:p>
          </p:txBody>
        </p:sp>
        <p:grpSp>
          <p:nvGrpSpPr>
            <p:cNvPr id="15398" name="组合 67"/>
            <p:cNvGrpSpPr>
              <a:grpSpLocks/>
            </p:cNvGrpSpPr>
            <p:nvPr/>
          </p:nvGrpSpPr>
          <p:grpSpPr bwMode="auto">
            <a:xfrm>
              <a:off x="448852" y="168104"/>
              <a:ext cx="11294297" cy="897200"/>
              <a:chOff x="0" y="0"/>
              <a:chExt cx="11294297" cy="897200"/>
            </a:xfrm>
          </p:grpSpPr>
          <p:grpSp>
            <p:nvGrpSpPr>
              <p:cNvPr id="15399" name="组合 43"/>
              <p:cNvGrpSpPr>
                <a:grpSpLocks/>
              </p:cNvGrpSpPr>
              <p:nvPr/>
            </p:nvGrpSpPr>
            <p:grpSpPr bwMode="auto">
              <a:xfrm>
                <a:off x="0" y="0"/>
                <a:ext cx="897200" cy="897200"/>
                <a:chOff x="0" y="0"/>
                <a:chExt cx="897200" cy="897200"/>
              </a:xfrm>
            </p:grpSpPr>
            <p:sp>
              <p:nvSpPr>
                <p:cNvPr id="15400" name="椭圆 59"/>
                <p:cNvSpPr>
                  <a:spLocks noChangeArrowheads="1"/>
                </p:cNvSpPr>
                <p:nvPr/>
              </p:nvSpPr>
              <p:spPr bwMode="auto">
                <a:xfrm>
                  <a:off x="411" y="209"/>
                  <a:ext cx="896937" cy="897139"/>
                </a:xfrm>
                <a:prstGeom prst="ellipse">
                  <a:avLst/>
                </a:prstGeom>
                <a:solidFill>
                  <a:srgbClr val="DCDF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1" name="Freeform 286"/>
                <p:cNvSpPr>
                  <a:spLocks noEditPoints="1"/>
                </p:cNvSpPr>
                <p:nvPr/>
              </p:nvSpPr>
              <p:spPr bwMode="auto">
                <a:xfrm>
                  <a:off x="282986" y="301902"/>
                  <a:ext cx="331787" cy="293754"/>
                </a:xfrm>
                <a:custGeom>
                  <a:avLst/>
                  <a:gdLst>
                    <a:gd name="T0" fmla="*/ 0 w 94"/>
                    <a:gd name="T1" fmla="*/ 58 h 84"/>
                    <a:gd name="T2" fmla="*/ 24 w 94"/>
                    <a:gd name="T3" fmla="*/ 58 h 84"/>
                    <a:gd name="T4" fmla="*/ 24 w 94"/>
                    <a:gd name="T5" fmla="*/ 84 h 84"/>
                    <a:gd name="T6" fmla="*/ 0 w 94"/>
                    <a:gd name="T7" fmla="*/ 84 h 84"/>
                    <a:gd name="T8" fmla="*/ 0 w 94"/>
                    <a:gd name="T9" fmla="*/ 58 h 84"/>
                    <a:gd name="T10" fmla="*/ 62 w 94"/>
                    <a:gd name="T11" fmla="*/ 7 h 84"/>
                    <a:gd name="T12" fmla="*/ 55 w 94"/>
                    <a:gd name="T13" fmla="*/ 20 h 84"/>
                    <a:gd name="T14" fmla="*/ 48 w 94"/>
                    <a:gd name="T15" fmla="*/ 32 h 84"/>
                    <a:gd name="T16" fmla="*/ 43 w 94"/>
                    <a:gd name="T17" fmla="*/ 24 h 84"/>
                    <a:gd name="T18" fmla="*/ 6 w 94"/>
                    <a:gd name="T19" fmla="*/ 46 h 84"/>
                    <a:gd name="T20" fmla="*/ 1 w 94"/>
                    <a:gd name="T21" fmla="*/ 38 h 84"/>
                    <a:gd name="T22" fmla="*/ 38 w 94"/>
                    <a:gd name="T23" fmla="*/ 16 h 84"/>
                    <a:gd name="T24" fmla="*/ 33 w 94"/>
                    <a:gd name="T25" fmla="*/ 8 h 84"/>
                    <a:gd name="T26" fmla="*/ 47 w 94"/>
                    <a:gd name="T27" fmla="*/ 8 h 84"/>
                    <a:gd name="T28" fmla="*/ 62 w 94"/>
                    <a:gd name="T29" fmla="*/ 7 h 84"/>
                    <a:gd name="T30" fmla="*/ 78 w 94"/>
                    <a:gd name="T31" fmla="*/ 0 h 84"/>
                    <a:gd name="T32" fmla="*/ 68 w 94"/>
                    <a:gd name="T33" fmla="*/ 9 h 84"/>
                    <a:gd name="T34" fmla="*/ 78 w 94"/>
                    <a:gd name="T35" fmla="*/ 19 h 84"/>
                    <a:gd name="T36" fmla="*/ 87 w 94"/>
                    <a:gd name="T37" fmla="*/ 9 h 84"/>
                    <a:gd name="T38" fmla="*/ 78 w 94"/>
                    <a:gd name="T39" fmla="*/ 0 h 84"/>
                    <a:gd name="T40" fmla="*/ 61 w 94"/>
                    <a:gd name="T41" fmla="*/ 46 h 84"/>
                    <a:gd name="T42" fmla="*/ 67 w 94"/>
                    <a:gd name="T43" fmla="*/ 50 h 84"/>
                    <a:gd name="T44" fmla="*/ 66 w 94"/>
                    <a:gd name="T45" fmla="*/ 84 h 84"/>
                    <a:gd name="T46" fmla="*/ 74 w 94"/>
                    <a:gd name="T47" fmla="*/ 84 h 84"/>
                    <a:gd name="T48" fmla="*/ 76 w 94"/>
                    <a:gd name="T49" fmla="*/ 55 h 84"/>
                    <a:gd name="T50" fmla="*/ 79 w 94"/>
                    <a:gd name="T51" fmla="*/ 55 h 84"/>
                    <a:gd name="T52" fmla="*/ 81 w 94"/>
                    <a:gd name="T53" fmla="*/ 84 h 84"/>
                    <a:gd name="T54" fmla="*/ 89 w 94"/>
                    <a:gd name="T55" fmla="*/ 84 h 84"/>
                    <a:gd name="T56" fmla="*/ 88 w 94"/>
                    <a:gd name="T57" fmla="*/ 50 h 84"/>
                    <a:gd name="T58" fmla="*/ 94 w 94"/>
                    <a:gd name="T59" fmla="*/ 46 h 84"/>
                    <a:gd name="T60" fmla="*/ 89 w 94"/>
                    <a:gd name="T61" fmla="*/ 21 h 84"/>
                    <a:gd name="T62" fmla="*/ 66 w 94"/>
                    <a:gd name="T63" fmla="*/ 21 h 84"/>
                    <a:gd name="T64" fmla="*/ 61 w 94"/>
                    <a:gd name="T65" fmla="*/ 46 h 84"/>
                    <a:gd name="T66" fmla="*/ 32 w 94"/>
                    <a:gd name="T67" fmla="*/ 44 h 84"/>
                    <a:gd name="T68" fmla="*/ 32 w 94"/>
                    <a:gd name="T69" fmla="*/ 84 h 84"/>
                    <a:gd name="T70" fmla="*/ 55 w 94"/>
                    <a:gd name="T71" fmla="*/ 84 h 84"/>
                    <a:gd name="T72" fmla="*/ 55 w 94"/>
                    <a:gd name="T73" fmla="*/ 44 h 84"/>
                    <a:gd name="T74" fmla="*/ 32 w 94"/>
                    <a:gd name="T75"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84">
                      <a:moveTo>
                        <a:pt x="0" y="58"/>
                      </a:moveTo>
                      <a:cubicBezTo>
                        <a:pt x="24" y="58"/>
                        <a:pt x="24" y="58"/>
                        <a:pt x="24" y="58"/>
                      </a:cubicBezTo>
                      <a:cubicBezTo>
                        <a:pt x="24" y="84"/>
                        <a:pt x="24" y="84"/>
                        <a:pt x="24" y="84"/>
                      </a:cubicBezTo>
                      <a:cubicBezTo>
                        <a:pt x="0" y="84"/>
                        <a:pt x="0" y="84"/>
                        <a:pt x="0" y="84"/>
                      </a:cubicBezTo>
                      <a:cubicBezTo>
                        <a:pt x="0" y="58"/>
                        <a:pt x="0" y="58"/>
                        <a:pt x="0" y="58"/>
                      </a:cubicBezTo>
                      <a:close/>
                      <a:moveTo>
                        <a:pt x="62" y="7"/>
                      </a:moveTo>
                      <a:cubicBezTo>
                        <a:pt x="55" y="20"/>
                        <a:pt x="55" y="20"/>
                        <a:pt x="55" y="20"/>
                      </a:cubicBezTo>
                      <a:cubicBezTo>
                        <a:pt x="48" y="32"/>
                        <a:pt x="48" y="32"/>
                        <a:pt x="48" y="32"/>
                      </a:cubicBezTo>
                      <a:cubicBezTo>
                        <a:pt x="43" y="24"/>
                        <a:pt x="43" y="24"/>
                        <a:pt x="43" y="24"/>
                      </a:cubicBezTo>
                      <a:cubicBezTo>
                        <a:pt x="6" y="46"/>
                        <a:pt x="6" y="46"/>
                        <a:pt x="6" y="46"/>
                      </a:cubicBezTo>
                      <a:cubicBezTo>
                        <a:pt x="1" y="38"/>
                        <a:pt x="1" y="38"/>
                        <a:pt x="1" y="38"/>
                      </a:cubicBezTo>
                      <a:cubicBezTo>
                        <a:pt x="38" y="16"/>
                        <a:pt x="38" y="16"/>
                        <a:pt x="38" y="16"/>
                      </a:cubicBezTo>
                      <a:cubicBezTo>
                        <a:pt x="33" y="8"/>
                        <a:pt x="33" y="8"/>
                        <a:pt x="33" y="8"/>
                      </a:cubicBezTo>
                      <a:cubicBezTo>
                        <a:pt x="47" y="8"/>
                        <a:pt x="47" y="8"/>
                        <a:pt x="47" y="8"/>
                      </a:cubicBezTo>
                      <a:cubicBezTo>
                        <a:pt x="62" y="7"/>
                        <a:pt x="62" y="7"/>
                        <a:pt x="62" y="7"/>
                      </a:cubicBezTo>
                      <a:close/>
                      <a:moveTo>
                        <a:pt x="78" y="0"/>
                      </a:moveTo>
                      <a:cubicBezTo>
                        <a:pt x="72" y="0"/>
                        <a:pt x="68" y="4"/>
                        <a:pt x="68" y="9"/>
                      </a:cubicBezTo>
                      <a:cubicBezTo>
                        <a:pt x="68" y="14"/>
                        <a:pt x="72" y="19"/>
                        <a:pt x="78" y="19"/>
                      </a:cubicBezTo>
                      <a:cubicBezTo>
                        <a:pt x="83" y="19"/>
                        <a:pt x="87" y="14"/>
                        <a:pt x="87" y="9"/>
                      </a:cubicBezTo>
                      <a:cubicBezTo>
                        <a:pt x="87" y="4"/>
                        <a:pt x="83" y="0"/>
                        <a:pt x="78" y="0"/>
                      </a:cubicBezTo>
                      <a:close/>
                      <a:moveTo>
                        <a:pt x="61" y="46"/>
                      </a:moveTo>
                      <a:cubicBezTo>
                        <a:pt x="63" y="47"/>
                        <a:pt x="65" y="49"/>
                        <a:pt x="67" y="50"/>
                      </a:cubicBezTo>
                      <a:cubicBezTo>
                        <a:pt x="66" y="84"/>
                        <a:pt x="66" y="84"/>
                        <a:pt x="66" y="84"/>
                      </a:cubicBezTo>
                      <a:cubicBezTo>
                        <a:pt x="74" y="84"/>
                        <a:pt x="74" y="84"/>
                        <a:pt x="74" y="84"/>
                      </a:cubicBezTo>
                      <a:cubicBezTo>
                        <a:pt x="76" y="55"/>
                        <a:pt x="76" y="55"/>
                        <a:pt x="76" y="55"/>
                      </a:cubicBezTo>
                      <a:cubicBezTo>
                        <a:pt x="79" y="55"/>
                        <a:pt x="79" y="55"/>
                        <a:pt x="79" y="55"/>
                      </a:cubicBezTo>
                      <a:cubicBezTo>
                        <a:pt x="81" y="84"/>
                        <a:pt x="81" y="84"/>
                        <a:pt x="81" y="84"/>
                      </a:cubicBezTo>
                      <a:cubicBezTo>
                        <a:pt x="89" y="84"/>
                        <a:pt x="89" y="84"/>
                        <a:pt x="89" y="84"/>
                      </a:cubicBezTo>
                      <a:cubicBezTo>
                        <a:pt x="88" y="50"/>
                        <a:pt x="88" y="50"/>
                        <a:pt x="88" y="50"/>
                      </a:cubicBezTo>
                      <a:cubicBezTo>
                        <a:pt x="94" y="46"/>
                        <a:pt x="94" y="46"/>
                        <a:pt x="94" y="46"/>
                      </a:cubicBezTo>
                      <a:cubicBezTo>
                        <a:pt x="89" y="21"/>
                        <a:pt x="89" y="21"/>
                        <a:pt x="89" y="21"/>
                      </a:cubicBezTo>
                      <a:cubicBezTo>
                        <a:pt x="64" y="21"/>
                        <a:pt x="91" y="21"/>
                        <a:pt x="66" y="21"/>
                      </a:cubicBezTo>
                      <a:cubicBezTo>
                        <a:pt x="61" y="46"/>
                        <a:pt x="61" y="46"/>
                        <a:pt x="61" y="46"/>
                      </a:cubicBezTo>
                      <a:close/>
                      <a:moveTo>
                        <a:pt x="32" y="44"/>
                      </a:moveTo>
                      <a:cubicBezTo>
                        <a:pt x="32" y="84"/>
                        <a:pt x="32" y="84"/>
                        <a:pt x="32" y="84"/>
                      </a:cubicBezTo>
                      <a:cubicBezTo>
                        <a:pt x="55" y="84"/>
                        <a:pt x="55" y="84"/>
                        <a:pt x="55" y="84"/>
                      </a:cubicBezTo>
                      <a:cubicBezTo>
                        <a:pt x="55" y="44"/>
                        <a:pt x="55" y="44"/>
                        <a:pt x="55" y="44"/>
                      </a:cubicBezTo>
                      <a:lnTo>
                        <a:pt x="32" y="44"/>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402" name="组合 54"/>
              <p:cNvGrpSpPr>
                <a:grpSpLocks/>
              </p:cNvGrpSpPr>
              <p:nvPr/>
            </p:nvGrpSpPr>
            <p:grpSpPr bwMode="auto">
              <a:xfrm>
                <a:off x="7698336" y="0"/>
                <a:ext cx="897200" cy="897200"/>
                <a:chOff x="0" y="0"/>
                <a:chExt cx="897200" cy="897200"/>
              </a:xfrm>
            </p:grpSpPr>
            <p:sp>
              <p:nvSpPr>
                <p:cNvPr id="15403" name="椭圆 57"/>
                <p:cNvSpPr>
                  <a:spLocks noChangeArrowheads="1"/>
                </p:cNvSpPr>
                <p:nvPr/>
              </p:nvSpPr>
              <p:spPr bwMode="auto">
                <a:xfrm>
                  <a:off x="-138" y="209"/>
                  <a:ext cx="896938" cy="8971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4" name="Freeform 285"/>
                <p:cNvSpPr>
                  <a:spLocks noEditPoints="1"/>
                </p:cNvSpPr>
                <p:nvPr/>
              </p:nvSpPr>
              <p:spPr bwMode="auto">
                <a:xfrm>
                  <a:off x="269737" y="254266"/>
                  <a:ext cx="357188" cy="389025"/>
                </a:xfrm>
                <a:custGeom>
                  <a:avLst/>
                  <a:gdLst>
                    <a:gd name="T0" fmla="*/ 52 w 102"/>
                    <a:gd name="T1" fmla="*/ 0 h 111"/>
                    <a:gd name="T2" fmla="*/ 41 w 102"/>
                    <a:gd name="T3" fmla="*/ 11 h 111"/>
                    <a:gd name="T4" fmla="*/ 52 w 102"/>
                    <a:gd name="T5" fmla="*/ 22 h 111"/>
                    <a:gd name="T6" fmla="*/ 63 w 102"/>
                    <a:gd name="T7" fmla="*/ 11 h 111"/>
                    <a:gd name="T8" fmla="*/ 52 w 102"/>
                    <a:gd name="T9" fmla="*/ 0 h 111"/>
                    <a:gd name="T10" fmla="*/ 6 w 102"/>
                    <a:gd name="T11" fmla="*/ 81 h 111"/>
                    <a:gd name="T12" fmla="*/ 14 w 102"/>
                    <a:gd name="T13" fmla="*/ 77 h 111"/>
                    <a:gd name="T14" fmla="*/ 36 w 102"/>
                    <a:gd name="T15" fmla="*/ 88 h 111"/>
                    <a:gd name="T16" fmla="*/ 31 w 102"/>
                    <a:gd name="T17" fmla="*/ 92 h 111"/>
                    <a:gd name="T18" fmla="*/ 31 w 102"/>
                    <a:gd name="T19" fmla="*/ 93 h 111"/>
                    <a:gd name="T20" fmla="*/ 13 w 102"/>
                    <a:gd name="T21" fmla="*/ 101 h 111"/>
                    <a:gd name="T22" fmla="*/ 6 w 102"/>
                    <a:gd name="T23" fmla="*/ 98 h 111"/>
                    <a:gd name="T24" fmla="*/ 0 w 102"/>
                    <a:gd name="T25" fmla="*/ 111 h 111"/>
                    <a:gd name="T26" fmla="*/ 33 w 102"/>
                    <a:gd name="T27" fmla="*/ 111 h 111"/>
                    <a:gd name="T28" fmla="*/ 24 w 102"/>
                    <a:gd name="T29" fmla="*/ 106 h 111"/>
                    <a:gd name="T30" fmla="*/ 41 w 102"/>
                    <a:gd name="T31" fmla="*/ 98 h 111"/>
                    <a:gd name="T32" fmla="*/ 52 w 102"/>
                    <a:gd name="T33" fmla="*/ 99 h 111"/>
                    <a:gd name="T34" fmla="*/ 60 w 102"/>
                    <a:gd name="T35" fmla="*/ 98 h 111"/>
                    <a:gd name="T36" fmla="*/ 77 w 102"/>
                    <a:gd name="T37" fmla="*/ 106 h 111"/>
                    <a:gd name="T38" fmla="*/ 67 w 102"/>
                    <a:gd name="T39" fmla="*/ 111 h 111"/>
                    <a:gd name="T40" fmla="*/ 101 w 102"/>
                    <a:gd name="T41" fmla="*/ 111 h 111"/>
                    <a:gd name="T42" fmla="*/ 94 w 102"/>
                    <a:gd name="T43" fmla="*/ 98 h 111"/>
                    <a:gd name="T44" fmla="*/ 87 w 102"/>
                    <a:gd name="T45" fmla="*/ 101 h 111"/>
                    <a:gd name="T46" fmla="*/ 71 w 102"/>
                    <a:gd name="T47" fmla="*/ 94 h 111"/>
                    <a:gd name="T48" fmla="*/ 72 w 102"/>
                    <a:gd name="T49" fmla="*/ 92 h 111"/>
                    <a:gd name="T50" fmla="*/ 66 w 102"/>
                    <a:gd name="T51" fmla="*/ 87 h 111"/>
                    <a:gd name="T52" fmla="*/ 88 w 102"/>
                    <a:gd name="T53" fmla="*/ 77 h 111"/>
                    <a:gd name="T54" fmla="*/ 96 w 102"/>
                    <a:gd name="T55" fmla="*/ 81 h 111"/>
                    <a:gd name="T56" fmla="*/ 102 w 102"/>
                    <a:gd name="T57" fmla="*/ 67 h 111"/>
                    <a:gd name="T58" fmla="*/ 68 w 102"/>
                    <a:gd name="T59" fmla="*/ 67 h 111"/>
                    <a:gd name="T60" fmla="*/ 78 w 102"/>
                    <a:gd name="T61" fmla="*/ 72 h 111"/>
                    <a:gd name="T62" fmla="*/ 65 w 102"/>
                    <a:gd name="T63" fmla="*/ 79 h 111"/>
                    <a:gd name="T64" fmla="*/ 64 w 102"/>
                    <a:gd name="T65" fmla="*/ 58 h 111"/>
                    <a:gd name="T66" fmla="*/ 71 w 102"/>
                    <a:gd name="T67" fmla="*/ 53 h 111"/>
                    <a:gd name="T68" fmla="*/ 65 w 102"/>
                    <a:gd name="T69" fmla="*/ 24 h 111"/>
                    <a:gd name="T70" fmla="*/ 53 w 102"/>
                    <a:gd name="T71" fmla="*/ 24 h 111"/>
                    <a:gd name="T72" fmla="*/ 54 w 102"/>
                    <a:gd name="T73" fmla="*/ 26 h 111"/>
                    <a:gd name="T74" fmla="*/ 53 w 102"/>
                    <a:gd name="T75" fmla="*/ 28 h 111"/>
                    <a:gd name="T76" fmla="*/ 56 w 102"/>
                    <a:gd name="T77" fmla="*/ 46 h 111"/>
                    <a:gd name="T78" fmla="*/ 52 w 102"/>
                    <a:gd name="T79" fmla="*/ 50 h 111"/>
                    <a:gd name="T80" fmla="*/ 52 w 102"/>
                    <a:gd name="T81" fmla="*/ 50 h 111"/>
                    <a:gd name="T82" fmla="*/ 52 w 102"/>
                    <a:gd name="T83" fmla="*/ 50 h 111"/>
                    <a:gd name="T84" fmla="*/ 52 w 102"/>
                    <a:gd name="T85" fmla="*/ 50 h 111"/>
                    <a:gd name="T86" fmla="*/ 52 w 102"/>
                    <a:gd name="T87" fmla="*/ 50 h 111"/>
                    <a:gd name="T88" fmla="*/ 48 w 102"/>
                    <a:gd name="T89" fmla="*/ 46 h 111"/>
                    <a:gd name="T90" fmla="*/ 50 w 102"/>
                    <a:gd name="T91" fmla="*/ 28 h 111"/>
                    <a:gd name="T92" fmla="*/ 49 w 102"/>
                    <a:gd name="T93" fmla="*/ 26 h 111"/>
                    <a:gd name="T94" fmla="*/ 50 w 102"/>
                    <a:gd name="T95" fmla="*/ 24 h 111"/>
                    <a:gd name="T96" fmla="*/ 38 w 102"/>
                    <a:gd name="T97" fmla="*/ 24 h 111"/>
                    <a:gd name="T98" fmla="*/ 33 w 102"/>
                    <a:gd name="T99" fmla="*/ 53 h 111"/>
                    <a:gd name="T100" fmla="*/ 40 w 102"/>
                    <a:gd name="T101" fmla="*/ 58 h 111"/>
                    <a:gd name="T102" fmla="*/ 39 w 102"/>
                    <a:gd name="T103" fmla="*/ 79 h 111"/>
                    <a:gd name="T104" fmla="*/ 24 w 102"/>
                    <a:gd name="T105" fmla="*/ 72 h 111"/>
                    <a:gd name="T106" fmla="*/ 34 w 102"/>
                    <a:gd name="T107" fmla="*/ 67 h 111"/>
                    <a:gd name="T108" fmla="*/ 0 w 102"/>
                    <a:gd name="T109" fmla="*/ 67 h 111"/>
                    <a:gd name="T110" fmla="*/ 6 w 102"/>
                    <a:gd name="T111" fmla="*/ 81 h 111"/>
                    <a:gd name="T112" fmla="*/ 52 w 102"/>
                    <a:gd name="T113" fmla="*/ 85 h 111"/>
                    <a:gd name="T114" fmla="*/ 48 w 102"/>
                    <a:gd name="T115" fmla="*/ 85 h 111"/>
                    <a:gd name="T116" fmla="*/ 50 w 102"/>
                    <a:gd name="T117" fmla="*/ 64 h 111"/>
                    <a:gd name="T118" fmla="*/ 54 w 102"/>
                    <a:gd name="T119" fmla="*/ 64 h 111"/>
                    <a:gd name="T120" fmla="*/ 55 w 102"/>
                    <a:gd name="T121" fmla="*/ 85 h 111"/>
                    <a:gd name="T122" fmla="*/ 52 w 102"/>
                    <a:gd name="T123" fmla="*/ 8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2" h="111">
                      <a:moveTo>
                        <a:pt x="52" y="0"/>
                      </a:moveTo>
                      <a:cubicBezTo>
                        <a:pt x="46" y="0"/>
                        <a:pt x="41" y="5"/>
                        <a:pt x="41" y="11"/>
                      </a:cubicBezTo>
                      <a:cubicBezTo>
                        <a:pt x="41" y="17"/>
                        <a:pt x="46" y="22"/>
                        <a:pt x="52" y="22"/>
                      </a:cubicBezTo>
                      <a:cubicBezTo>
                        <a:pt x="58" y="22"/>
                        <a:pt x="63" y="17"/>
                        <a:pt x="63" y="11"/>
                      </a:cubicBezTo>
                      <a:cubicBezTo>
                        <a:pt x="63" y="5"/>
                        <a:pt x="58" y="0"/>
                        <a:pt x="52" y="0"/>
                      </a:cubicBezTo>
                      <a:close/>
                      <a:moveTo>
                        <a:pt x="6" y="81"/>
                      </a:moveTo>
                      <a:cubicBezTo>
                        <a:pt x="14" y="77"/>
                        <a:pt x="14" y="77"/>
                        <a:pt x="14" y="77"/>
                      </a:cubicBezTo>
                      <a:cubicBezTo>
                        <a:pt x="36" y="88"/>
                        <a:pt x="36" y="88"/>
                        <a:pt x="36" y="88"/>
                      </a:cubicBezTo>
                      <a:cubicBezTo>
                        <a:pt x="33" y="89"/>
                        <a:pt x="31" y="90"/>
                        <a:pt x="31" y="92"/>
                      </a:cubicBezTo>
                      <a:cubicBezTo>
                        <a:pt x="31" y="93"/>
                        <a:pt x="31" y="93"/>
                        <a:pt x="31" y="93"/>
                      </a:cubicBezTo>
                      <a:cubicBezTo>
                        <a:pt x="13" y="101"/>
                        <a:pt x="13" y="101"/>
                        <a:pt x="13" y="101"/>
                      </a:cubicBezTo>
                      <a:cubicBezTo>
                        <a:pt x="6" y="98"/>
                        <a:pt x="6" y="98"/>
                        <a:pt x="6" y="98"/>
                      </a:cubicBezTo>
                      <a:cubicBezTo>
                        <a:pt x="0" y="111"/>
                        <a:pt x="0" y="111"/>
                        <a:pt x="0" y="111"/>
                      </a:cubicBezTo>
                      <a:cubicBezTo>
                        <a:pt x="33" y="111"/>
                        <a:pt x="33" y="111"/>
                        <a:pt x="33" y="111"/>
                      </a:cubicBezTo>
                      <a:cubicBezTo>
                        <a:pt x="24" y="106"/>
                        <a:pt x="24" y="106"/>
                        <a:pt x="24" y="106"/>
                      </a:cubicBezTo>
                      <a:cubicBezTo>
                        <a:pt x="41" y="98"/>
                        <a:pt x="41" y="98"/>
                        <a:pt x="41" y="98"/>
                      </a:cubicBezTo>
                      <a:cubicBezTo>
                        <a:pt x="44" y="99"/>
                        <a:pt x="48" y="99"/>
                        <a:pt x="52" y="99"/>
                      </a:cubicBezTo>
                      <a:cubicBezTo>
                        <a:pt x="55" y="99"/>
                        <a:pt x="58" y="99"/>
                        <a:pt x="60" y="98"/>
                      </a:cubicBezTo>
                      <a:cubicBezTo>
                        <a:pt x="77" y="106"/>
                        <a:pt x="77" y="106"/>
                        <a:pt x="77" y="106"/>
                      </a:cubicBezTo>
                      <a:cubicBezTo>
                        <a:pt x="67" y="111"/>
                        <a:pt x="67" y="111"/>
                        <a:pt x="67" y="111"/>
                      </a:cubicBezTo>
                      <a:cubicBezTo>
                        <a:pt x="101" y="111"/>
                        <a:pt x="101" y="111"/>
                        <a:pt x="101" y="111"/>
                      </a:cubicBezTo>
                      <a:cubicBezTo>
                        <a:pt x="94" y="98"/>
                        <a:pt x="94" y="98"/>
                        <a:pt x="94" y="98"/>
                      </a:cubicBezTo>
                      <a:cubicBezTo>
                        <a:pt x="87" y="101"/>
                        <a:pt x="87" y="101"/>
                        <a:pt x="87" y="101"/>
                      </a:cubicBezTo>
                      <a:cubicBezTo>
                        <a:pt x="71" y="94"/>
                        <a:pt x="71" y="94"/>
                        <a:pt x="71" y="94"/>
                      </a:cubicBezTo>
                      <a:cubicBezTo>
                        <a:pt x="72" y="94"/>
                        <a:pt x="72" y="93"/>
                        <a:pt x="72" y="92"/>
                      </a:cubicBezTo>
                      <a:cubicBezTo>
                        <a:pt x="72" y="90"/>
                        <a:pt x="70" y="89"/>
                        <a:pt x="66" y="87"/>
                      </a:cubicBezTo>
                      <a:cubicBezTo>
                        <a:pt x="88" y="77"/>
                        <a:pt x="88" y="77"/>
                        <a:pt x="88" y="77"/>
                      </a:cubicBezTo>
                      <a:cubicBezTo>
                        <a:pt x="96" y="81"/>
                        <a:pt x="96" y="81"/>
                        <a:pt x="96" y="81"/>
                      </a:cubicBezTo>
                      <a:cubicBezTo>
                        <a:pt x="102" y="67"/>
                        <a:pt x="102" y="67"/>
                        <a:pt x="102" y="67"/>
                      </a:cubicBezTo>
                      <a:cubicBezTo>
                        <a:pt x="68" y="67"/>
                        <a:pt x="68" y="67"/>
                        <a:pt x="68" y="67"/>
                      </a:cubicBezTo>
                      <a:cubicBezTo>
                        <a:pt x="78" y="72"/>
                        <a:pt x="78" y="72"/>
                        <a:pt x="78" y="72"/>
                      </a:cubicBezTo>
                      <a:cubicBezTo>
                        <a:pt x="65" y="79"/>
                        <a:pt x="65" y="79"/>
                        <a:pt x="65" y="79"/>
                      </a:cubicBezTo>
                      <a:cubicBezTo>
                        <a:pt x="64" y="58"/>
                        <a:pt x="64" y="58"/>
                        <a:pt x="64" y="58"/>
                      </a:cubicBezTo>
                      <a:cubicBezTo>
                        <a:pt x="71" y="53"/>
                        <a:pt x="71" y="53"/>
                        <a:pt x="71" y="53"/>
                      </a:cubicBezTo>
                      <a:cubicBezTo>
                        <a:pt x="65" y="24"/>
                        <a:pt x="65" y="24"/>
                        <a:pt x="65" y="24"/>
                      </a:cubicBezTo>
                      <a:cubicBezTo>
                        <a:pt x="53" y="24"/>
                        <a:pt x="53" y="24"/>
                        <a:pt x="53" y="24"/>
                      </a:cubicBezTo>
                      <a:cubicBezTo>
                        <a:pt x="54" y="26"/>
                        <a:pt x="54" y="26"/>
                        <a:pt x="54" y="26"/>
                      </a:cubicBezTo>
                      <a:cubicBezTo>
                        <a:pt x="53" y="28"/>
                        <a:pt x="53" y="28"/>
                        <a:pt x="53" y="28"/>
                      </a:cubicBezTo>
                      <a:cubicBezTo>
                        <a:pt x="56" y="46"/>
                        <a:pt x="56" y="46"/>
                        <a:pt x="56" y="46"/>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48" y="46"/>
                        <a:pt x="48" y="46"/>
                        <a:pt x="48" y="46"/>
                      </a:cubicBezTo>
                      <a:cubicBezTo>
                        <a:pt x="50" y="28"/>
                        <a:pt x="50" y="28"/>
                        <a:pt x="50" y="28"/>
                      </a:cubicBezTo>
                      <a:cubicBezTo>
                        <a:pt x="49" y="26"/>
                        <a:pt x="49" y="26"/>
                        <a:pt x="49" y="26"/>
                      </a:cubicBezTo>
                      <a:cubicBezTo>
                        <a:pt x="50" y="24"/>
                        <a:pt x="50" y="24"/>
                        <a:pt x="50" y="24"/>
                      </a:cubicBezTo>
                      <a:cubicBezTo>
                        <a:pt x="38" y="24"/>
                        <a:pt x="38" y="24"/>
                        <a:pt x="38" y="24"/>
                      </a:cubicBezTo>
                      <a:cubicBezTo>
                        <a:pt x="33" y="53"/>
                        <a:pt x="33" y="53"/>
                        <a:pt x="33" y="53"/>
                      </a:cubicBezTo>
                      <a:cubicBezTo>
                        <a:pt x="40" y="58"/>
                        <a:pt x="40" y="58"/>
                        <a:pt x="40" y="58"/>
                      </a:cubicBezTo>
                      <a:cubicBezTo>
                        <a:pt x="39" y="79"/>
                        <a:pt x="39" y="79"/>
                        <a:pt x="39" y="79"/>
                      </a:cubicBezTo>
                      <a:cubicBezTo>
                        <a:pt x="24" y="72"/>
                        <a:pt x="24" y="72"/>
                        <a:pt x="24" y="72"/>
                      </a:cubicBezTo>
                      <a:cubicBezTo>
                        <a:pt x="34" y="67"/>
                        <a:pt x="34" y="67"/>
                        <a:pt x="34" y="67"/>
                      </a:cubicBezTo>
                      <a:cubicBezTo>
                        <a:pt x="0" y="67"/>
                        <a:pt x="0" y="67"/>
                        <a:pt x="0" y="67"/>
                      </a:cubicBezTo>
                      <a:cubicBezTo>
                        <a:pt x="6" y="81"/>
                        <a:pt x="6" y="81"/>
                        <a:pt x="6" y="81"/>
                      </a:cubicBezTo>
                      <a:close/>
                      <a:moveTo>
                        <a:pt x="52" y="85"/>
                      </a:moveTo>
                      <a:cubicBezTo>
                        <a:pt x="50" y="85"/>
                        <a:pt x="49" y="85"/>
                        <a:pt x="48" y="85"/>
                      </a:cubicBezTo>
                      <a:cubicBezTo>
                        <a:pt x="50" y="64"/>
                        <a:pt x="50" y="64"/>
                        <a:pt x="50" y="64"/>
                      </a:cubicBezTo>
                      <a:cubicBezTo>
                        <a:pt x="54" y="64"/>
                        <a:pt x="54" y="64"/>
                        <a:pt x="54" y="64"/>
                      </a:cubicBezTo>
                      <a:cubicBezTo>
                        <a:pt x="55" y="85"/>
                        <a:pt x="55" y="85"/>
                        <a:pt x="55" y="85"/>
                      </a:cubicBezTo>
                      <a:cubicBezTo>
                        <a:pt x="54" y="85"/>
                        <a:pt x="53" y="85"/>
                        <a:pt x="52" y="85"/>
                      </a:cubicBez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405" name="组合 55"/>
              <p:cNvGrpSpPr>
                <a:grpSpLocks/>
              </p:cNvGrpSpPr>
              <p:nvPr/>
            </p:nvGrpSpPr>
            <p:grpSpPr bwMode="auto">
              <a:xfrm>
                <a:off x="3849168" y="0"/>
                <a:ext cx="897200" cy="897200"/>
                <a:chOff x="0" y="0"/>
                <a:chExt cx="897200" cy="897200"/>
              </a:xfrm>
            </p:grpSpPr>
            <p:sp>
              <p:nvSpPr>
                <p:cNvPr id="15406" name="椭圆 55"/>
                <p:cNvSpPr>
                  <a:spLocks noChangeArrowheads="1"/>
                </p:cNvSpPr>
                <p:nvPr/>
              </p:nvSpPr>
              <p:spPr bwMode="auto">
                <a:xfrm>
                  <a:off x="-657" y="209"/>
                  <a:ext cx="898525" cy="897139"/>
                </a:xfrm>
                <a:prstGeom prst="ellipse">
                  <a:avLst/>
                </a:pr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7" name="Freeform 295"/>
                <p:cNvSpPr>
                  <a:spLocks noEditPoints="1"/>
                </p:cNvSpPr>
                <p:nvPr/>
              </p:nvSpPr>
              <p:spPr bwMode="auto">
                <a:xfrm>
                  <a:off x="254930" y="295550"/>
                  <a:ext cx="387350" cy="306457"/>
                </a:xfrm>
                <a:custGeom>
                  <a:avLst/>
                  <a:gdLst>
                    <a:gd name="T0" fmla="*/ 199 w 244"/>
                    <a:gd name="T1" fmla="*/ 31 h 193"/>
                    <a:gd name="T2" fmla="*/ 235 w 244"/>
                    <a:gd name="T3" fmla="*/ 31 h 193"/>
                    <a:gd name="T4" fmla="*/ 244 w 244"/>
                    <a:gd name="T5" fmla="*/ 42 h 193"/>
                    <a:gd name="T6" fmla="*/ 244 w 244"/>
                    <a:gd name="T7" fmla="*/ 137 h 193"/>
                    <a:gd name="T8" fmla="*/ 235 w 244"/>
                    <a:gd name="T9" fmla="*/ 146 h 193"/>
                    <a:gd name="T10" fmla="*/ 91 w 244"/>
                    <a:gd name="T11" fmla="*/ 146 h 193"/>
                    <a:gd name="T12" fmla="*/ 82 w 244"/>
                    <a:gd name="T13" fmla="*/ 137 h 193"/>
                    <a:gd name="T14" fmla="*/ 82 w 244"/>
                    <a:gd name="T15" fmla="*/ 42 h 193"/>
                    <a:gd name="T16" fmla="*/ 84 w 244"/>
                    <a:gd name="T17" fmla="*/ 38 h 193"/>
                    <a:gd name="T18" fmla="*/ 64 w 244"/>
                    <a:gd name="T19" fmla="*/ 38 h 193"/>
                    <a:gd name="T20" fmla="*/ 60 w 244"/>
                    <a:gd name="T21" fmla="*/ 24 h 193"/>
                    <a:gd name="T22" fmla="*/ 197 w 244"/>
                    <a:gd name="T23" fmla="*/ 24 h 193"/>
                    <a:gd name="T24" fmla="*/ 199 w 244"/>
                    <a:gd name="T25" fmla="*/ 31 h 193"/>
                    <a:gd name="T26" fmla="*/ 0 w 244"/>
                    <a:gd name="T27" fmla="*/ 66 h 193"/>
                    <a:gd name="T28" fmla="*/ 46 w 244"/>
                    <a:gd name="T29" fmla="*/ 66 h 193"/>
                    <a:gd name="T30" fmla="*/ 51 w 244"/>
                    <a:gd name="T31" fmla="*/ 80 h 193"/>
                    <a:gd name="T32" fmla="*/ 4 w 244"/>
                    <a:gd name="T33" fmla="*/ 80 h 193"/>
                    <a:gd name="T34" fmla="*/ 0 w 244"/>
                    <a:gd name="T35" fmla="*/ 66 h 193"/>
                    <a:gd name="T36" fmla="*/ 0 w 244"/>
                    <a:gd name="T37" fmla="*/ 111 h 193"/>
                    <a:gd name="T38" fmla="*/ 2 w 244"/>
                    <a:gd name="T39" fmla="*/ 120 h 193"/>
                    <a:gd name="T40" fmla="*/ 73 w 244"/>
                    <a:gd name="T41" fmla="*/ 120 h 193"/>
                    <a:gd name="T42" fmla="*/ 71 w 244"/>
                    <a:gd name="T43" fmla="*/ 111 h 193"/>
                    <a:gd name="T44" fmla="*/ 0 w 244"/>
                    <a:gd name="T45" fmla="*/ 111 h 193"/>
                    <a:gd name="T46" fmla="*/ 75 w 244"/>
                    <a:gd name="T47" fmla="*/ 186 h 193"/>
                    <a:gd name="T48" fmla="*/ 146 w 244"/>
                    <a:gd name="T49" fmla="*/ 186 h 193"/>
                    <a:gd name="T50" fmla="*/ 148 w 244"/>
                    <a:gd name="T51" fmla="*/ 193 h 193"/>
                    <a:gd name="T52" fmla="*/ 77 w 244"/>
                    <a:gd name="T53" fmla="*/ 193 h 193"/>
                    <a:gd name="T54" fmla="*/ 75 w 244"/>
                    <a:gd name="T55" fmla="*/ 186 h 193"/>
                    <a:gd name="T56" fmla="*/ 6 w 244"/>
                    <a:gd name="T57" fmla="*/ 164 h 193"/>
                    <a:gd name="T58" fmla="*/ 142 w 244"/>
                    <a:gd name="T59" fmla="*/ 164 h 193"/>
                    <a:gd name="T60" fmla="*/ 146 w 244"/>
                    <a:gd name="T61" fmla="*/ 177 h 193"/>
                    <a:gd name="T62" fmla="*/ 9 w 244"/>
                    <a:gd name="T63" fmla="*/ 177 h 193"/>
                    <a:gd name="T64" fmla="*/ 6 w 244"/>
                    <a:gd name="T65" fmla="*/ 164 h 193"/>
                    <a:gd name="T66" fmla="*/ 9 w 244"/>
                    <a:gd name="T67" fmla="*/ 0 h 193"/>
                    <a:gd name="T68" fmla="*/ 146 w 244"/>
                    <a:gd name="T69" fmla="*/ 0 h 193"/>
                    <a:gd name="T70" fmla="*/ 151 w 244"/>
                    <a:gd name="T71" fmla="*/ 15 h 193"/>
                    <a:gd name="T72" fmla="*/ 13 w 244"/>
                    <a:gd name="T73" fmla="*/ 15 h 193"/>
                    <a:gd name="T74" fmla="*/ 9 w 244"/>
                    <a:gd name="T75" fmla="*/ 0 h 193"/>
                    <a:gd name="T76" fmla="*/ 208 w 244"/>
                    <a:gd name="T77" fmla="*/ 126 h 193"/>
                    <a:gd name="T78" fmla="*/ 177 w 244"/>
                    <a:gd name="T79" fmla="*/ 102 h 193"/>
                    <a:gd name="T80" fmla="*/ 168 w 244"/>
                    <a:gd name="T81" fmla="*/ 109 h 193"/>
                    <a:gd name="T82" fmla="*/ 162 w 244"/>
                    <a:gd name="T83" fmla="*/ 113 h 193"/>
                    <a:gd name="T84" fmla="*/ 157 w 244"/>
                    <a:gd name="T85" fmla="*/ 109 h 193"/>
                    <a:gd name="T86" fmla="*/ 148 w 244"/>
                    <a:gd name="T87" fmla="*/ 102 h 193"/>
                    <a:gd name="T88" fmla="*/ 115 w 244"/>
                    <a:gd name="T89" fmla="*/ 126 h 193"/>
                    <a:gd name="T90" fmla="*/ 208 w 244"/>
                    <a:gd name="T91" fmla="*/ 126 h 193"/>
                    <a:gd name="T92" fmla="*/ 100 w 244"/>
                    <a:gd name="T93" fmla="*/ 118 h 193"/>
                    <a:gd name="T94" fmla="*/ 133 w 244"/>
                    <a:gd name="T95" fmla="*/ 89 h 193"/>
                    <a:gd name="T96" fmla="*/ 100 w 244"/>
                    <a:gd name="T97" fmla="*/ 62 h 193"/>
                    <a:gd name="T98" fmla="*/ 100 w 244"/>
                    <a:gd name="T99" fmla="*/ 118 h 193"/>
                    <a:gd name="T100" fmla="*/ 115 w 244"/>
                    <a:gd name="T101" fmla="*/ 51 h 193"/>
                    <a:gd name="T102" fmla="*/ 162 w 244"/>
                    <a:gd name="T103" fmla="*/ 89 h 193"/>
                    <a:gd name="T104" fmla="*/ 208 w 244"/>
                    <a:gd name="T105" fmla="*/ 51 h 193"/>
                    <a:gd name="T106" fmla="*/ 115 w 244"/>
                    <a:gd name="T107" fmla="*/ 51 h 193"/>
                    <a:gd name="T108" fmla="*/ 224 w 244"/>
                    <a:gd name="T109" fmla="*/ 62 h 193"/>
                    <a:gd name="T110" fmla="*/ 191 w 244"/>
                    <a:gd name="T111" fmla="*/ 89 h 193"/>
                    <a:gd name="T112" fmla="*/ 224 w 244"/>
                    <a:gd name="T113" fmla="*/ 118 h 193"/>
                    <a:gd name="T114" fmla="*/ 224 w 244"/>
                    <a:gd name="T115" fmla="*/ 6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193">
                      <a:moveTo>
                        <a:pt x="199" y="31"/>
                      </a:moveTo>
                      <a:lnTo>
                        <a:pt x="235" y="31"/>
                      </a:lnTo>
                      <a:lnTo>
                        <a:pt x="244" y="42"/>
                      </a:lnTo>
                      <a:lnTo>
                        <a:pt x="244" y="137"/>
                      </a:lnTo>
                      <a:lnTo>
                        <a:pt x="235" y="146"/>
                      </a:lnTo>
                      <a:lnTo>
                        <a:pt x="91" y="146"/>
                      </a:lnTo>
                      <a:lnTo>
                        <a:pt x="82" y="137"/>
                      </a:lnTo>
                      <a:lnTo>
                        <a:pt x="82" y="42"/>
                      </a:lnTo>
                      <a:lnTo>
                        <a:pt x="84" y="38"/>
                      </a:lnTo>
                      <a:lnTo>
                        <a:pt x="64" y="38"/>
                      </a:lnTo>
                      <a:lnTo>
                        <a:pt x="60" y="24"/>
                      </a:lnTo>
                      <a:lnTo>
                        <a:pt x="197" y="24"/>
                      </a:lnTo>
                      <a:lnTo>
                        <a:pt x="199" y="31"/>
                      </a:lnTo>
                      <a:close/>
                      <a:moveTo>
                        <a:pt x="0" y="66"/>
                      </a:moveTo>
                      <a:lnTo>
                        <a:pt x="46" y="66"/>
                      </a:lnTo>
                      <a:lnTo>
                        <a:pt x="51" y="80"/>
                      </a:lnTo>
                      <a:lnTo>
                        <a:pt x="4" y="80"/>
                      </a:lnTo>
                      <a:lnTo>
                        <a:pt x="0" y="66"/>
                      </a:lnTo>
                      <a:close/>
                      <a:moveTo>
                        <a:pt x="0" y="111"/>
                      </a:moveTo>
                      <a:lnTo>
                        <a:pt x="2" y="120"/>
                      </a:lnTo>
                      <a:lnTo>
                        <a:pt x="73" y="120"/>
                      </a:lnTo>
                      <a:lnTo>
                        <a:pt x="71" y="111"/>
                      </a:lnTo>
                      <a:lnTo>
                        <a:pt x="0" y="111"/>
                      </a:lnTo>
                      <a:close/>
                      <a:moveTo>
                        <a:pt x="75" y="186"/>
                      </a:moveTo>
                      <a:lnTo>
                        <a:pt x="146" y="186"/>
                      </a:lnTo>
                      <a:lnTo>
                        <a:pt x="148" y="193"/>
                      </a:lnTo>
                      <a:lnTo>
                        <a:pt x="77" y="193"/>
                      </a:lnTo>
                      <a:lnTo>
                        <a:pt x="75" y="186"/>
                      </a:lnTo>
                      <a:close/>
                      <a:moveTo>
                        <a:pt x="6" y="164"/>
                      </a:moveTo>
                      <a:lnTo>
                        <a:pt x="142" y="164"/>
                      </a:lnTo>
                      <a:lnTo>
                        <a:pt x="146" y="177"/>
                      </a:lnTo>
                      <a:lnTo>
                        <a:pt x="9" y="177"/>
                      </a:lnTo>
                      <a:lnTo>
                        <a:pt x="6" y="164"/>
                      </a:lnTo>
                      <a:close/>
                      <a:moveTo>
                        <a:pt x="9" y="0"/>
                      </a:moveTo>
                      <a:lnTo>
                        <a:pt x="146" y="0"/>
                      </a:lnTo>
                      <a:lnTo>
                        <a:pt x="151" y="15"/>
                      </a:lnTo>
                      <a:lnTo>
                        <a:pt x="13" y="15"/>
                      </a:lnTo>
                      <a:lnTo>
                        <a:pt x="9" y="0"/>
                      </a:lnTo>
                      <a:close/>
                      <a:moveTo>
                        <a:pt x="208" y="126"/>
                      </a:moveTo>
                      <a:lnTo>
                        <a:pt x="177" y="102"/>
                      </a:lnTo>
                      <a:lnTo>
                        <a:pt x="168" y="109"/>
                      </a:lnTo>
                      <a:lnTo>
                        <a:pt x="162" y="113"/>
                      </a:lnTo>
                      <a:lnTo>
                        <a:pt x="157" y="109"/>
                      </a:lnTo>
                      <a:lnTo>
                        <a:pt x="148" y="102"/>
                      </a:lnTo>
                      <a:lnTo>
                        <a:pt x="115" y="126"/>
                      </a:lnTo>
                      <a:lnTo>
                        <a:pt x="208" y="126"/>
                      </a:lnTo>
                      <a:close/>
                      <a:moveTo>
                        <a:pt x="100" y="118"/>
                      </a:moveTo>
                      <a:lnTo>
                        <a:pt x="133" y="89"/>
                      </a:lnTo>
                      <a:lnTo>
                        <a:pt x="100" y="62"/>
                      </a:lnTo>
                      <a:lnTo>
                        <a:pt x="100" y="118"/>
                      </a:lnTo>
                      <a:close/>
                      <a:moveTo>
                        <a:pt x="115" y="51"/>
                      </a:moveTo>
                      <a:lnTo>
                        <a:pt x="162" y="89"/>
                      </a:lnTo>
                      <a:lnTo>
                        <a:pt x="208" y="51"/>
                      </a:lnTo>
                      <a:lnTo>
                        <a:pt x="115" y="51"/>
                      </a:lnTo>
                      <a:close/>
                      <a:moveTo>
                        <a:pt x="224" y="62"/>
                      </a:moveTo>
                      <a:lnTo>
                        <a:pt x="191" y="89"/>
                      </a:lnTo>
                      <a:lnTo>
                        <a:pt x="224" y="118"/>
                      </a:lnTo>
                      <a:lnTo>
                        <a:pt x="224"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408" name="组合 60"/>
              <p:cNvGrpSpPr>
                <a:grpSpLocks/>
              </p:cNvGrpSpPr>
              <p:nvPr/>
            </p:nvGrpSpPr>
            <p:grpSpPr bwMode="auto">
              <a:xfrm>
                <a:off x="911575" y="34938"/>
                <a:ext cx="2679604" cy="827324"/>
                <a:chOff x="0" y="0"/>
                <a:chExt cx="2679604" cy="827324"/>
              </a:xfrm>
            </p:grpSpPr>
            <p:sp>
              <p:nvSpPr>
                <p:cNvPr id="15409" name="文本框 57"/>
                <p:cNvSpPr txBox="1">
                  <a:spLocks noChangeArrowheads="1"/>
                </p:cNvSpPr>
                <p:nvPr/>
              </p:nvSpPr>
              <p:spPr bwMode="auto">
                <a:xfrm>
                  <a:off x="61" y="204"/>
                  <a:ext cx="1663700" cy="30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0" name="矩形 59"/>
                <p:cNvSpPr>
                  <a:spLocks noChangeArrowheads="1"/>
                </p:cNvSpPr>
                <p:nvPr/>
              </p:nvSpPr>
              <p:spPr bwMode="auto">
                <a:xfrm>
                  <a:off x="61" y="243146"/>
                  <a:ext cx="2679700" cy="58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dirty="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dirty="0">
                    <a:solidFill>
                      <a:srgbClr val="404040"/>
                    </a:solidFill>
                    <a:latin typeface="Arial" pitchFamily="34" charset="0"/>
                    <a:cs typeface="Arial" pitchFamily="34" charset="0"/>
                  </a:endParaRPr>
                </a:p>
              </p:txBody>
            </p:sp>
          </p:grpSp>
          <p:grpSp>
            <p:nvGrpSpPr>
              <p:cNvPr id="15411" name="组合 61"/>
              <p:cNvGrpSpPr>
                <a:grpSpLocks/>
              </p:cNvGrpSpPr>
              <p:nvPr/>
            </p:nvGrpSpPr>
            <p:grpSpPr bwMode="auto">
              <a:xfrm>
                <a:off x="4782108" y="34938"/>
                <a:ext cx="2679604" cy="827324"/>
                <a:chOff x="0" y="0"/>
                <a:chExt cx="2679604" cy="827324"/>
              </a:xfrm>
            </p:grpSpPr>
            <p:sp>
              <p:nvSpPr>
                <p:cNvPr id="15412" name="文本框 62"/>
                <p:cNvSpPr txBox="1">
                  <a:spLocks noChangeArrowheads="1"/>
                </p:cNvSpPr>
                <p:nvPr/>
              </p:nvSpPr>
              <p:spPr bwMode="auto">
                <a:xfrm>
                  <a:off x="-147" y="204"/>
                  <a:ext cx="1663700" cy="30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3" name="矩形 63"/>
                <p:cNvSpPr>
                  <a:spLocks noChangeArrowheads="1"/>
                </p:cNvSpPr>
                <p:nvPr/>
              </p:nvSpPr>
              <p:spPr bwMode="auto">
                <a:xfrm>
                  <a:off x="-147" y="243146"/>
                  <a:ext cx="2679700" cy="58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nvGrpSpPr>
              <p:cNvPr id="15414" name="组合 64"/>
              <p:cNvGrpSpPr>
                <a:grpSpLocks/>
              </p:cNvGrpSpPr>
              <p:nvPr/>
            </p:nvGrpSpPr>
            <p:grpSpPr bwMode="auto">
              <a:xfrm>
                <a:off x="8614693" y="34938"/>
                <a:ext cx="2679604" cy="827324"/>
                <a:chOff x="0" y="0"/>
                <a:chExt cx="2679604" cy="827324"/>
              </a:xfrm>
            </p:grpSpPr>
            <p:sp>
              <p:nvSpPr>
                <p:cNvPr id="15415" name="文本框 65"/>
                <p:cNvSpPr txBox="1">
                  <a:spLocks noChangeArrowheads="1"/>
                </p:cNvSpPr>
                <p:nvPr/>
              </p:nvSpPr>
              <p:spPr bwMode="auto">
                <a:xfrm>
                  <a:off x="-507" y="204"/>
                  <a:ext cx="1663700" cy="30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6" name="矩形 66"/>
                <p:cNvSpPr>
                  <a:spLocks noChangeArrowheads="1"/>
                </p:cNvSpPr>
                <p:nvPr/>
              </p:nvSpPr>
              <p:spPr bwMode="auto">
                <a:xfrm>
                  <a:off x="-507" y="243146"/>
                  <a:ext cx="2679700" cy="58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wipe(down)">
                                      <p:cBhvr>
                                        <p:cTn id="7" dur="500"/>
                                        <p:tgtEl>
                                          <p:spTgt spid="1536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371"/>
                                        </p:tgtEl>
                                        <p:attrNameLst>
                                          <p:attrName>style.visibility</p:attrName>
                                        </p:attrNameLst>
                                      </p:cBhvr>
                                      <p:to>
                                        <p:strVal val="visible"/>
                                      </p:to>
                                    </p:set>
                                    <p:animEffect transition="in" filter="wipe(down)">
                                      <p:cBhvr>
                                        <p:cTn id="10" dur="500"/>
                                        <p:tgtEl>
                                          <p:spTgt spid="153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374"/>
                                        </p:tgtEl>
                                        <p:attrNameLst>
                                          <p:attrName>style.visibility</p:attrName>
                                        </p:attrNameLst>
                                      </p:cBhvr>
                                      <p:to>
                                        <p:strVal val="visible"/>
                                      </p:to>
                                    </p:set>
                                    <p:animEffect transition="in" filter="wipe(down)">
                                      <p:cBhvr>
                                        <p:cTn id="13" dur="500"/>
                                        <p:tgtEl>
                                          <p:spTgt spid="1537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377"/>
                                        </p:tgtEl>
                                        <p:attrNameLst>
                                          <p:attrName>style.visibility</p:attrName>
                                        </p:attrNameLst>
                                      </p:cBhvr>
                                      <p:to>
                                        <p:strVal val="visible"/>
                                      </p:to>
                                    </p:set>
                                    <p:animEffect transition="in" filter="wipe(down)">
                                      <p:cBhvr>
                                        <p:cTn id="16" dur="500"/>
                                        <p:tgtEl>
                                          <p:spTgt spid="15377"/>
                                        </p:tgtEl>
                                      </p:cBhvr>
                                    </p:animEffect>
                                  </p:childTnLst>
                                </p:cTn>
                              </p:par>
                              <p:par>
                                <p:cTn id="17" presetID="22" presetClass="entr" presetSubtype="4" fill="hold" grpId="0" nodeType="withEffect">
                                  <p:stCondLst>
                                    <p:cond delay="250"/>
                                  </p:stCondLst>
                                  <p:childTnLst>
                                    <p:set>
                                      <p:cBhvr>
                                        <p:cTn id="18" dur="1" fill="hold">
                                          <p:stCondLst>
                                            <p:cond delay="0"/>
                                          </p:stCondLst>
                                        </p:cTn>
                                        <p:tgtEl>
                                          <p:spTgt spid="15369"/>
                                        </p:tgtEl>
                                        <p:attrNameLst>
                                          <p:attrName>style.visibility</p:attrName>
                                        </p:attrNameLst>
                                      </p:cBhvr>
                                      <p:to>
                                        <p:strVal val="visible"/>
                                      </p:to>
                                    </p:set>
                                    <p:animEffect transition="in" filter="wipe(down)">
                                      <p:cBhvr>
                                        <p:cTn id="19" dur="500"/>
                                        <p:tgtEl>
                                          <p:spTgt spid="15369"/>
                                        </p:tgtEl>
                                      </p:cBhvr>
                                    </p:animEffect>
                                  </p:childTnLst>
                                </p:cTn>
                              </p:par>
                              <p:par>
                                <p:cTn id="20" presetID="22" presetClass="entr" presetSubtype="4" fill="hold" grpId="0" nodeType="withEffect">
                                  <p:stCondLst>
                                    <p:cond delay="250"/>
                                  </p:stCondLst>
                                  <p:childTnLst>
                                    <p:set>
                                      <p:cBhvr>
                                        <p:cTn id="21" dur="1" fill="hold">
                                          <p:stCondLst>
                                            <p:cond delay="0"/>
                                          </p:stCondLst>
                                        </p:cTn>
                                        <p:tgtEl>
                                          <p:spTgt spid="15372"/>
                                        </p:tgtEl>
                                        <p:attrNameLst>
                                          <p:attrName>style.visibility</p:attrName>
                                        </p:attrNameLst>
                                      </p:cBhvr>
                                      <p:to>
                                        <p:strVal val="visible"/>
                                      </p:to>
                                    </p:set>
                                    <p:animEffect transition="in" filter="wipe(down)">
                                      <p:cBhvr>
                                        <p:cTn id="22" dur="500"/>
                                        <p:tgtEl>
                                          <p:spTgt spid="15372"/>
                                        </p:tgtEl>
                                      </p:cBhvr>
                                    </p:animEffect>
                                  </p:childTnLst>
                                </p:cTn>
                              </p:par>
                              <p:par>
                                <p:cTn id="23" presetID="22" presetClass="entr" presetSubtype="4" fill="hold" grpId="0" nodeType="withEffect">
                                  <p:stCondLst>
                                    <p:cond delay="250"/>
                                  </p:stCondLst>
                                  <p:childTnLst>
                                    <p:set>
                                      <p:cBhvr>
                                        <p:cTn id="24" dur="1" fill="hold">
                                          <p:stCondLst>
                                            <p:cond delay="0"/>
                                          </p:stCondLst>
                                        </p:cTn>
                                        <p:tgtEl>
                                          <p:spTgt spid="15375"/>
                                        </p:tgtEl>
                                        <p:attrNameLst>
                                          <p:attrName>style.visibility</p:attrName>
                                        </p:attrNameLst>
                                      </p:cBhvr>
                                      <p:to>
                                        <p:strVal val="visible"/>
                                      </p:to>
                                    </p:set>
                                    <p:animEffect transition="in" filter="wipe(down)">
                                      <p:cBhvr>
                                        <p:cTn id="25" dur="500"/>
                                        <p:tgtEl>
                                          <p:spTgt spid="15375"/>
                                        </p:tgtEl>
                                      </p:cBhvr>
                                    </p:animEffect>
                                  </p:childTnLst>
                                </p:cTn>
                              </p:par>
                              <p:par>
                                <p:cTn id="26" presetID="22" presetClass="entr" presetSubtype="4" fill="hold" grpId="0" nodeType="withEffect">
                                  <p:stCondLst>
                                    <p:cond delay="250"/>
                                  </p:stCondLst>
                                  <p:childTnLst>
                                    <p:set>
                                      <p:cBhvr>
                                        <p:cTn id="27" dur="1" fill="hold">
                                          <p:stCondLst>
                                            <p:cond delay="0"/>
                                          </p:stCondLst>
                                        </p:cTn>
                                        <p:tgtEl>
                                          <p:spTgt spid="15378"/>
                                        </p:tgtEl>
                                        <p:attrNameLst>
                                          <p:attrName>style.visibility</p:attrName>
                                        </p:attrNameLst>
                                      </p:cBhvr>
                                      <p:to>
                                        <p:strVal val="visible"/>
                                      </p:to>
                                    </p:set>
                                    <p:animEffect transition="in" filter="wipe(down)">
                                      <p:cBhvr>
                                        <p:cTn id="28" dur="500"/>
                                        <p:tgtEl>
                                          <p:spTgt spid="15378"/>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15370"/>
                                        </p:tgtEl>
                                        <p:attrNameLst>
                                          <p:attrName>style.visibility</p:attrName>
                                        </p:attrNameLst>
                                      </p:cBhvr>
                                      <p:to>
                                        <p:strVal val="visible"/>
                                      </p:to>
                                    </p:set>
                                    <p:animEffect transition="in" filter="wipe(down)">
                                      <p:cBhvr>
                                        <p:cTn id="31" dur="500"/>
                                        <p:tgtEl>
                                          <p:spTgt spid="15370"/>
                                        </p:tgtEl>
                                      </p:cBhvr>
                                    </p:animEffect>
                                  </p:childTnLst>
                                </p:cTn>
                              </p:par>
                              <p:par>
                                <p:cTn id="32" presetID="22" presetClass="entr" presetSubtype="4" fill="hold" grpId="0" nodeType="withEffect">
                                  <p:stCondLst>
                                    <p:cond delay="500"/>
                                  </p:stCondLst>
                                  <p:childTnLst>
                                    <p:set>
                                      <p:cBhvr>
                                        <p:cTn id="33" dur="1" fill="hold">
                                          <p:stCondLst>
                                            <p:cond delay="0"/>
                                          </p:stCondLst>
                                        </p:cTn>
                                        <p:tgtEl>
                                          <p:spTgt spid="15373"/>
                                        </p:tgtEl>
                                        <p:attrNameLst>
                                          <p:attrName>style.visibility</p:attrName>
                                        </p:attrNameLst>
                                      </p:cBhvr>
                                      <p:to>
                                        <p:strVal val="visible"/>
                                      </p:to>
                                    </p:set>
                                    <p:animEffect transition="in" filter="wipe(down)">
                                      <p:cBhvr>
                                        <p:cTn id="34" dur="500"/>
                                        <p:tgtEl>
                                          <p:spTgt spid="15373"/>
                                        </p:tgtEl>
                                      </p:cBhvr>
                                    </p:animEffect>
                                  </p:childTnLst>
                                </p:cTn>
                              </p:par>
                              <p:par>
                                <p:cTn id="35" presetID="22" presetClass="entr" presetSubtype="4" fill="hold" grpId="0" nodeType="withEffect">
                                  <p:stCondLst>
                                    <p:cond delay="500"/>
                                  </p:stCondLst>
                                  <p:childTnLst>
                                    <p:set>
                                      <p:cBhvr>
                                        <p:cTn id="36" dur="1" fill="hold">
                                          <p:stCondLst>
                                            <p:cond delay="0"/>
                                          </p:stCondLst>
                                        </p:cTn>
                                        <p:tgtEl>
                                          <p:spTgt spid="15376"/>
                                        </p:tgtEl>
                                        <p:attrNameLst>
                                          <p:attrName>style.visibility</p:attrName>
                                        </p:attrNameLst>
                                      </p:cBhvr>
                                      <p:to>
                                        <p:strVal val="visible"/>
                                      </p:to>
                                    </p:set>
                                    <p:animEffect transition="in" filter="wipe(down)">
                                      <p:cBhvr>
                                        <p:cTn id="37" dur="500"/>
                                        <p:tgtEl>
                                          <p:spTgt spid="15376"/>
                                        </p:tgtEl>
                                      </p:cBhvr>
                                    </p:animEffect>
                                  </p:childTnLst>
                                </p:cTn>
                              </p:par>
                              <p:par>
                                <p:cTn id="38" presetID="22" presetClass="entr" presetSubtype="4" fill="hold" grpId="0" nodeType="withEffect">
                                  <p:stCondLst>
                                    <p:cond delay="500"/>
                                  </p:stCondLst>
                                  <p:childTnLst>
                                    <p:set>
                                      <p:cBhvr>
                                        <p:cTn id="39" dur="1" fill="hold">
                                          <p:stCondLst>
                                            <p:cond delay="0"/>
                                          </p:stCondLst>
                                        </p:cTn>
                                        <p:tgtEl>
                                          <p:spTgt spid="15379"/>
                                        </p:tgtEl>
                                        <p:attrNameLst>
                                          <p:attrName>style.visibility</p:attrName>
                                        </p:attrNameLst>
                                      </p:cBhvr>
                                      <p:to>
                                        <p:strVal val="visible"/>
                                      </p:to>
                                    </p:set>
                                    <p:animEffect transition="in" filter="wipe(down)">
                                      <p:cBhvr>
                                        <p:cTn id="40" dur="500"/>
                                        <p:tgtEl>
                                          <p:spTgt spid="15379"/>
                                        </p:tgtEl>
                                      </p:cBhvr>
                                    </p:animEffect>
                                  </p:childTnLst>
                                </p:cTn>
                              </p:par>
                            </p:childTnLst>
                          </p:cTn>
                        </p:par>
                        <p:par>
                          <p:cTn id="41" fill="hold" nodeType="afterGroup">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5380"/>
                                        </p:tgtEl>
                                        <p:attrNameLst>
                                          <p:attrName>style.visibility</p:attrName>
                                        </p:attrNameLst>
                                      </p:cBhvr>
                                      <p:to>
                                        <p:strVal val="visible"/>
                                      </p:to>
                                    </p:set>
                                    <p:animEffect transition="in" filter="barn(outVertical)">
                                      <p:cBhvr>
                                        <p:cTn id="44" dur="500"/>
                                        <p:tgtEl>
                                          <p:spTgt spid="15380"/>
                                        </p:tgtEl>
                                      </p:cBhvr>
                                    </p:animEffect>
                                  </p:childTnLst>
                                </p:cTn>
                              </p:par>
                              <p:par>
                                <p:cTn id="45" presetID="16" presetClass="entr" presetSubtype="37" fill="hold" nodeType="withEffect">
                                  <p:stCondLst>
                                    <p:cond delay="0"/>
                                  </p:stCondLst>
                                  <p:childTnLst>
                                    <p:set>
                                      <p:cBhvr>
                                        <p:cTn id="46" dur="1" fill="hold">
                                          <p:stCondLst>
                                            <p:cond delay="0"/>
                                          </p:stCondLst>
                                        </p:cTn>
                                        <p:tgtEl>
                                          <p:spTgt spid="15381"/>
                                        </p:tgtEl>
                                        <p:attrNameLst>
                                          <p:attrName>style.visibility</p:attrName>
                                        </p:attrNameLst>
                                      </p:cBhvr>
                                      <p:to>
                                        <p:strVal val="visible"/>
                                      </p:to>
                                    </p:set>
                                    <p:animEffect transition="in" filter="barn(outVertical)">
                                      <p:cBhvr>
                                        <p:cTn id="47" dur="500"/>
                                        <p:tgtEl>
                                          <p:spTgt spid="15381"/>
                                        </p:tgtEl>
                                      </p:cBhvr>
                                    </p:animEffect>
                                  </p:childTnLst>
                                </p:cTn>
                              </p:par>
                              <p:par>
                                <p:cTn id="48" presetID="16" presetClass="entr" presetSubtype="37" fill="hold" nodeType="withEffect">
                                  <p:stCondLst>
                                    <p:cond delay="0"/>
                                  </p:stCondLst>
                                  <p:childTnLst>
                                    <p:set>
                                      <p:cBhvr>
                                        <p:cTn id="49" dur="1" fill="hold">
                                          <p:stCondLst>
                                            <p:cond delay="0"/>
                                          </p:stCondLst>
                                        </p:cTn>
                                        <p:tgtEl>
                                          <p:spTgt spid="15382"/>
                                        </p:tgtEl>
                                        <p:attrNameLst>
                                          <p:attrName>style.visibility</p:attrName>
                                        </p:attrNameLst>
                                      </p:cBhvr>
                                      <p:to>
                                        <p:strVal val="visible"/>
                                      </p:to>
                                    </p:set>
                                    <p:animEffect transition="in" filter="barn(outVertical)">
                                      <p:cBhvr>
                                        <p:cTn id="50" dur="500"/>
                                        <p:tgtEl>
                                          <p:spTgt spid="15382"/>
                                        </p:tgtEl>
                                      </p:cBhvr>
                                    </p:animEffect>
                                  </p:childTnLst>
                                </p:cTn>
                              </p:par>
                              <p:par>
                                <p:cTn id="51" presetID="16" presetClass="entr" presetSubtype="37" fill="hold" nodeType="withEffect">
                                  <p:stCondLst>
                                    <p:cond delay="0"/>
                                  </p:stCondLst>
                                  <p:childTnLst>
                                    <p:set>
                                      <p:cBhvr>
                                        <p:cTn id="52" dur="1" fill="hold">
                                          <p:stCondLst>
                                            <p:cond delay="0"/>
                                          </p:stCondLst>
                                        </p:cTn>
                                        <p:tgtEl>
                                          <p:spTgt spid="15383"/>
                                        </p:tgtEl>
                                        <p:attrNameLst>
                                          <p:attrName>style.visibility</p:attrName>
                                        </p:attrNameLst>
                                      </p:cBhvr>
                                      <p:to>
                                        <p:strVal val="visible"/>
                                      </p:to>
                                    </p:set>
                                    <p:animEffect transition="in" filter="barn(outVertical)">
                                      <p:cBhvr>
                                        <p:cTn id="53" dur="500"/>
                                        <p:tgtEl>
                                          <p:spTgt spid="15383"/>
                                        </p:tgtEl>
                                      </p:cBhvr>
                                    </p:animEffect>
                                  </p:childTnLst>
                                </p:cTn>
                              </p:par>
                            </p:childTnLst>
                          </p:cTn>
                        </p:par>
                        <p:par>
                          <p:cTn id="54" fill="hold" nodeType="afterGroup">
                            <p:stCondLst>
                              <p:cond delay="1500"/>
                            </p:stCondLst>
                            <p:childTnLst>
                              <p:par>
                                <p:cTn id="55" presetID="10" presetClass="entr" presetSubtype="0" fill="hold" nodeType="afterEffect">
                                  <p:stCondLst>
                                    <p:cond delay="0"/>
                                  </p:stCondLst>
                                  <p:childTnLst>
                                    <p:set>
                                      <p:cBhvr>
                                        <p:cTn id="56" dur="1" fill="hold">
                                          <p:stCondLst>
                                            <p:cond delay="0"/>
                                          </p:stCondLst>
                                        </p:cTn>
                                        <p:tgtEl>
                                          <p:spTgt spid="15384"/>
                                        </p:tgtEl>
                                        <p:attrNameLst>
                                          <p:attrName>style.visibility</p:attrName>
                                        </p:attrNameLst>
                                      </p:cBhvr>
                                      <p:to>
                                        <p:strVal val="visible"/>
                                      </p:to>
                                    </p:set>
                                    <p:animEffect transition="in" filter="fade">
                                      <p:cBhvr>
                                        <p:cTn id="57" dur="500"/>
                                        <p:tgtEl>
                                          <p:spTgt spid="15384"/>
                                        </p:tgtEl>
                                      </p:cBhvr>
                                    </p:animEffect>
                                  </p:childTnLst>
                                </p:cTn>
                              </p:par>
                              <p:par>
                                <p:cTn id="58" presetID="10" presetClass="entr" presetSubtype="0" fill="hold" nodeType="withEffect">
                                  <p:stCondLst>
                                    <p:cond delay="0"/>
                                  </p:stCondLst>
                                  <p:childTnLst>
                                    <p:set>
                                      <p:cBhvr>
                                        <p:cTn id="59" dur="1" fill="hold">
                                          <p:stCondLst>
                                            <p:cond delay="0"/>
                                          </p:stCondLst>
                                        </p:cTn>
                                        <p:tgtEl>
                                          <p:spTgt spid="15387"/>
                                        </p:tgtEl>
                                        <p:attrNameLst>
                                          <p:attrName>style.visibility</p:attrName>
                                        </p:attrNameLst>
                                      </p:cBhvr>
                                      <p:to>
                                        <p:strVal val="visible"/>
                                      </p:to>
                                    </p:set>
                                    <p:animEffect transition="in" filter="fade">
                                      <p:cBhvr>
                                        <p:cTn id="60" dur="500"/>
                                        <p:tgtEl>
                                          <p:spTgt spid="15387"/>
                                        </p:tgtEl>
                                      </p:cBhvr>
                                    </p:animEffect>
                                  </p:childTnLst>
                                </p:cTn>
                              </p:par>
                              <p:par>
                                <p:cTn id="61" presetID="10" presetClass="entr" presetSubtype="0" fill="hold" nodeType="withEffect">
                                  <p:stCondLst>
                                    <p:cond delay="0"/>
                                  </p:stCondLst>
                                  <p:childTnLst>
                                    <p:set>
                                      <p:cBhvr>
                                        <p:cTn id="62" dur="1" fill="hold">
                                          <p:stCondLst>
                                            <p:cond delay="0"/>
                                          </p:stCondLst>
                                        </p:cTn>
                                        <p:tgtEl>
                                          <p:spTgt spid="15390"/>
                                        </p:tgtEl>
                                        <p:attrNameLst>
                                          <p:attrName>style.visibility</p:attrName>
                                        </p:attrNameLst>
                                      </p:cBhvr>
                                      <p:to>
                                        <p:strVal val="visible"/>
                                      </p:to>
                                    </p:set>
                                    <p:animEffect transition="in" filter="fade">
                                      <p:cBhvr>
                                        <p:cTn id="63" dur="500"/>
                                        <p:tgtEl>
                                          <p:spTgt spid="15390"/>
                                        </p:tgtEl>
                                      </p:cBhvr>
                                    </p:animEffect>
                                  </p:childTnLst>
                                </p:cTn>
                              </p:par>
                              <p:par>
                                <p:cTn id="64" presetID="10" presetClass="entr" presetSubtype="0" fill="hold" nodeType="withEffect">
                                  <p:stCondLst>
                                    <p:cond delay="0"/>
                                  </p:stCondLst>
                                  <p:childTnLst>
                                    <p:set>
                                      <p:cBhvr>
                                        <p:cTn id="65" dur="1" fill="hold">
                                          <p:stCondLst>
                                            <p:cond delay="0"/>
                                          </p:stCondLst>
                                        </p:cTn>
                                        <p:tgtEl>
                                          <p:spTgt spid="15393"/>
                                        </p:tgtEl>
                                        <p:attrNameLst>
                                          <p:attrName>style.visibility</p:attrName>
                                        </p:attrNameLst>
                                      </p:cBhvr>
                                      <p:to>
                                        <p:strVal val="visible"/>
                                      </p:to>
                                    </p:set>
                                    <p:animEffect transition="in" filter="fade">
                                      <p:cBhvr>
                                        <p:cTn id="66" dur="500"/>
                                        <p:tgtEl>
                                          <p:spTgt spid="15393"/>
                                        </p:tgtEl>
                                      </p:cBhvr>
                                    </p:animEffect>
                                  </p:childTnLst>
                                </p:cTn>
                              </p:par>
                            </p:childTnLst>
                          </p:cTn>
                        </p:par>
                        <p:par>
                          <p:cTn id="67" fill="hold" nodeType="afterGroup">
                            <p:stCondLst>
                              <p:cond delay="2000"/>
                            </p:stCondLst>
                            <p:childTnLst>
                              <p:par>
                                <p:cTn id="68" presetID="22" presetClass="entr" presetSubtype="1" fill="hold" nodeType="afterEffect">
                                  <p:stCondLst>
                                    <p:cond delay="0"/>
                                  </p:stCondLst>
                                  <p:childTnLst>
                                    <p:set>
                                      <p:cBhvr>
                                        <p:cTn id="69" dur="1" fill="hold">
                                          <p:stCondLst>
                                            <p:cond delay="0"/>
                                          </p:stCondLst>
                                        </p:cTn>
                                        <p:tgtEl>
                                          <p:spTgt spid="15396"/>
                                        </p:tgtEl>
                                        <p:attrNameLst>
                                          <p:attrName>style.visibility</p:attrName>
                                        </p:attrNameLst>
                                      </p:cBhvr>
                                      <p:to>
                                        <p:strVal val="visible"/>
                                      </p:to>
                                    </p:set>
                                    <p:animEffect transition="in" filter="wipe(up)">
                                      <p:cBhvr>
                                        <p:cTn id="70" dur="750"/>
                                        <p:tgtEl>
                                          <p:spTgt spid="15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nimBg="1" autoUpdateAnimBg="0"/>
      <p:bldP spid="15369" grpId="0" animBg="1" autoUpdateAnimBg="0"/>
      <p:bldP spid="15370" grpId="0" animBg="1" autoUpdateAnimBg="0"/>
      <p:bldP spid="15371" grpId="0" animBg="1" autoUpdateAnimBg="0"/>
      <p:bldP spid="15372" grpId="0" animBg="1" autoUpdateAnimBg="0"/>
      <p:bldP spid="15373" grpId="0" animBg="1" autoUpdateAnimBg="0"/>
      <p:bldP spid="15374" grpId="0" animBg="1" autoUpdateAnimBg="0"/>
      <p:bldP spid="15375" grpId="0" animBg="1" autoUpdateAnimBg="0"/>
      <p:bldP spid="15376" grpId="0" animBg="1" autoUpdateAnimBg="0"/>
      <p:bldP spid="15377" grpId="0" animBg="1" autoUpdateAnimBg="0"/>
      <p:bldP spid="15378" grpId="0" animBg="1" autoUpdateAnimBg="0"/>
      <p:bldP spid="15379"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8434"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843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843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843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843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8439"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8440" name="Group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5325" y="2073275"/>
            <a:ext cx="3668713" cy="366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8441" name="弧形 8"/>
          <p:cNvSpPr>
            <a:spLocks/>
          </p:cNvSpPr>
          <p:nvPr/>
        </p:nvSpPr>
        <p:spPr bwMode="auto">
          <a:xfrm>
            <a:off x="301625" y="1682750"/>
            <a:ext cx="4451350" cy="4449763"/>
          </a:xfrm>
          <a:custGeom>
            <a:avLst/>
            <a:gdLst>
              <a:gd name="T0" fmla="*/ 585303 w 4451350"/>
              <a:gd name="T1" fmla="*/ 721155 h 4449763"/>
              <a:gd name="T2" fmla="*/ 3028648 w 4451350"/>
              <a:gd name="T3" fmla="*/ 149841 h 4449763"/>
              <a:gd name="T4" fmla="*/ 4451337 w 4451350"/>
              <a:gd name="T5" fmla="*/ 2217040 h 4449763"/>
              <a:gd name="T6" fmla="*/ 3043250 w 4451350"/>
              <a:gd name="T7" fmla="*/ 4294216 h 4449763"/>
              <a:gd name="T8" fmla="*/ 595943 w 4451350"/>
              <a:gd name="T9" fmla="*/ 3740125 h 4449763"/>
              <a:gd name="T10" fmla="*/ 2225675 w 4451350"/>
              <a:gd name="T11" fmla="*/ 2224882 h 4449763"/>
              <a:gd name="T12" fmla="*/ 585303 w 4451350"/>
              <a:gd name="T13" fmla="*/ 721155 h 4449763"/>
              <a:gd name="T14" fmla="*/ 585303 w 4451350"/>
              <a:gd name="T15" fmla="*/ 721155 h 4449763"/>
              <a:gd name="T16" fmla="*/ 3028648 w 4451350"/>
              <a:gd name="T17" fmla="*/ 149841 h 4449763"/>
              <a:gd name="T18" fmla="*/ 4451337 w 4451350"/>
              <a:gd name="T19" fmla="*/ 2217040 h 4449763"/>
              <a:gd name="T20" fmla="*/ 3043250 w 4451350"/>
              <a:gd name="T21" fmla="*/ 4294216 h 4449763"/>
              <a:gd name="T22" fmla="*/ 595943 w 4451350"/>
              <a:gd name="T23" fmla="*/ 3740125 h 4449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1350" h="4449763" stroke="0">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lnTo>
                  <a:pt x="2225675" y="2224882"/>
                </a:lnTo>
                <a:lnTo>
                  <a:pt x="585303" y="721155"/>
                </a:lnTo>
                <a:close/>
              </a:path>
              <a:path w="4451350" h="4449763" fill="none">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path>
            </a:pathLst>
          </a:custGeom>
          <a:noFill/>
          <a:ln w="146050" cap="rnd" cmpd="sng">
            <a:solidFill>
              <a:schemeClr val="bg1">
                <a:alpha val="70000"/>
              </a:schemeClr>
            </a:solidFill>
            <a:bevel/>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42" name="椭圆 10"/>
          <p:cNvSpPr>
            <a:spLocks noChangeArrowheads="1"/>
          </p:cNvSpPr>
          <p:nvPr/>
        </p:nvSpPr>
        <p:spPr bwMode="auto">
          <a:xfrm>
            <a:off x="819150" y="2341563"/>
            <a:ext cx="134938"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3" name="椭圆 16"/>
          <p:cNvSpPr>
            <a:spLocks noChangeArrowheads="1"/>
          </p:cNvSpPr>
          <p:nvPr/>
        </p:nvSpPr>
        <p:spPr bwMode="auto">
          <a:xfrm>
            <a:off x="2459038" y="1614488"/>
            <a:ext cx="136525" cy="1365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4" name="椭圆 17"/>
          <p:cNvSpPr>
            <a:spLocks noChangeArrowheads="1"/>
          </p:cNvSpPr>
          <p:nvPr/>
        </p:nvSpPr>
        <p:spPr bwMode="auto">
          <a:xfrm>
            <a:off x="4167188" y="2411413"/>
            <a:ext cx="134937"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5" name="椭圆 18"/>
          <p:cNvSpPr>
            <a:spLocks noChangeArrowheads="1"/>
          </p:cNvSpPr>
          <p:nvPr/>
        </p:nvSpPr>
        <p:spPr bwMode="auto">
          <a:xfrm>
            <a:off x="4687888" y="3840163"/>
            <a:ext cx="134937"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6" name="椭圆 19"/>
          <p:cNvSpPr>
            <a:spLocks noChangeArrowheads="1"/>
          </p:cNvSpPr>
          <p:nvPr/>
        </p:nvSpPr>
        <p:spPr bwMode="auto">
          <a:xfrm>
            <a:off x="4224338" y="5197475"/>
            <a:ext cx="136525" cy="1349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7" name="椭圆 20"/>
          <p:cNvSpPr>
            <a:spLocks noChangeArrowheads="1"/>
          </p:cNvSpPr>
          <p:nvPr/>
        </p:nvSpPr>
        <p:spPr bwMode="auto">
          <a:xfrm>
            <a:off x="2459038" y="6065838"/>
            <a:ext cx="136525"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8" name="椭圆 21"/>
          <p:cNvSpPr>
            <a:spLocks noChangeArrowheads="1"/>
          </p:cNvSpPr>
          <p:nvPr/>
        </p:nvSpPr>
        <p:spPr bwMode="auto">
          <a:xfrm>
            <a:off x="830263" y="5353050"/>
            <a:ext cx="134937" cy="1349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9" name="Freeform 10"/>
          <p:cNvSpPr>
            <a:spLocks noEditPoints="1"/>
          </p:cNvSpPr>
          <p:nvPr/>
        </p:nvSpPr>
        <p:spPr bwMode="auto">
          <a:xfrm>
            <a:off x="2736850" y="1196975"/>
            <a:ext cx="392113" cy="330200"/>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0" name="Freeform 11"/>
          <p:cNvSpPr>
            <a:spLocks noEditPoints="1"/>
          </p:cNvSpPr>
          <p:nvPr/>
        </p:nvSpPr>
        <p:spPr bwMode="auto">
          <a:xfrm>
            <a:off x="4979988" y="3700463"/>
            <a:ext cx="385762" cy="41433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8451" name="组合 37"/>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86275" y="2084388"/>
            <a:ext cx="4032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8452" name="组合 3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86275" y="5138738"/>
            <a:ext cx="3476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8453" name="组合 39"/>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646363" y="6291263"/>
            <a:ext cx="3952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8454" name="直接连接符 41"/>
          <p:cNvCxnSpPr>
            <a:cxnSpLocks noChangeShapeType="1"/>
          </p:cNvCxnSpPr>
          <p:nvPr/>
        </p:nvCxnSpPr>
        <p:spPr bwMode="auto">
          <a:xfrm>
            <a:off x="5773738" y="1196975"/>
            <a:ext cx="0" cy="5248275"/>
          </a:xfrm>
          <a:prstGeom prst="line">
            <a:avLst/>
          </a:prstGeom>
          <a:noFill/>
          <a:ln w="9525" cmpd="sng">
            <a:solidFill>
              <a:schemeClr val="bg1">
                <a:alpha val="29999"/>
              </a:schemeClr>
            </a:solidFill>
            <a:round/>
            <a:headEnd/>
            <a:tailEnd/>
          </a:ln>
          <a:extLst>
            <a:ext uri="{909E8E84-426E-40DD-AFC4-6F175D3DCCD1}">
              <a14:hiddenFill xmlns:a14="http://schemas.microsoft.com/office/drawing/2010/main">
                <a:noFill/>
              </a14:hiddenFill>
            </a:ext>
          </a:extLst>
        </p:spPr>
      </p:cxnSp>
      <p:sp>
        <p:nvSpPr>
          <p:cNvPr id="18455" name="圆角矩形 43"/>
          <p:cNvSpPr>
            <a:spLocks noChangeArrowheads="1"/>
          </p:cNvSpPr>
          <p:nvPr/>
        </p:nvSpPr>
        <p:spPr bwMode="auto">
          <a:xfrm>
            <a:off x="6091238" y="11969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6" name="圆角矩形 44"/>
          <p:cNvSpPr>
            <a:spLocks noChangeArrowheads="1"/>
          </p:cNvSpPr>
          <p:nvPr/>
        </p:nvSpPr>
        <p:spPr bwMode="auto">
          <a:xfrm>
            <a:off x="6091238" y="229552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7" name="圆角矩形 45"/>
          <p:cNvSpPr>
            <a:spLocks noChangeArrowheads="1"/>
          </p:cNvSpPr>
          <p:nvPr/>
        </p:nvSpPr>
        <p:spPr bwMode="auto">
          <a:xfrm>
            <a:off x="6091238" y="33940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8" name="圆角矩形 46"/>
          <p:cNvSpPr>
            <a:spLocks noChangeArrowheads="1"/>
          </p:cNvSpPr>
          <p:nvPr/>
        </p:nvSpPr>
        <p:spPr bwMode="auto">
          <a:xfrm>
            <a:off x="6091238" y="4494213"/>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9" name="圆角矩形 47"/>
          <p:cNvSpPr>
            <a:spLocks noChangeArrowheads="1"/>
          </p:cNvSpPr>
          <p:nvPr/>
        </p:nvSpPr>
        <p:spPr bwMode="auto">
          <a:xfrm>
            <a:off x="6091238" y="5592763"/>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60" name="矩形 48"/>
          <p:cNvSpPr>
            <a:spLocks noChangeArrowheads="1"/>
          </p:cNvSpPr>
          <p:nvPr/>
        </p:nvSpPr>
        <p:spPr bwMode="auto">
          <a:xfrm>
            <a:off x="6091238" y="1589088"/>
            <a:ext cx="56927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1" name="矩形 49"/>
          <p:cNvSpPr>
            <a:spLocks noChangeArrowheads="1"/>
          </p:cNvSpPr>
          <p:nvPr/>
        </p:nvSpPr>
        <p:spPr bwMode="auto">
          <a:xfrm>
            <a:off x="6091238" y="2686050"/>
            <a:ext cx="56927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2" name="矩形 50"/>
          <p:cNvSpPr>
            <a:spLocks noChangeArrowheads="1"/>
          </p:cNvSpPr>
          <p:nvPr/>
        </p:nvSpPr>
        <p:spPr bwMode="auto">
          <a:xfrm>
            <a:off x="6091238" y="3781425"/>
            <a:ext cx="56927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3" name="矩形 51"/>
          <p:cNvSpPr>
            <a:spLocks noChangeArrowheads="1"/>
          </p:cNvSpPr>
          <p:nvPr/>
        </p:nvSpPr>
        <p:spPr bwMode="auto">
          <a:xfrm>
            <a:off x="6091238" y="4876800"/>
            <a:ext cx="56927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4" name="矩形 52"/>
          <p:cNvSpPr>
            <a:spLocks noChangeArrowheads="1"/>
          </p:cNvSpPr>
          <p:nvPr/>
        </p:nvSpPr>
        <p:spPr bwMode="auto">
          <a:xfrm>
            <a:off x="6091238" y="5972175"/>
            <a:ext cx="56927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p:cTn id="7" dur="500" fill="hold"/>
                                        <p:tgtEl>
                                          <p:spTgt spid="18440"/>
                                        </p:tgtEl>
                                        <p:attrNameLst>
                                          <p:attrName>ppt_w</p:attrName>
                                        </p:attrNameLst>
                                      </p:cBhvr>
                                      <p:tavLst>
                                        <p:tav tm="0">
                                          <p:val>
                                            <p:fltVal val="0"/>
                                          </p:val>
                                        </p:tav>
                                        <p:tav tm="100000">
                                          <p:val>
                                            <p:strVal val="#ppt_w"/>
                                          </p:val>
                                        </p:tav>
                                      </p:tavLst>
                                    </p:anim>
                                    <p:anim calcmode="lin" valueType="num">
                                      <p:cBhvr>
                                        <p:cTn id="8" dur="500" fill="hold"/>
                                        <p:tgtEl>
                                          <p:spTgt spid="1844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1" presetClass="entr" presetSubtype="4" fill="hold" grpId="0" nodeType="afterEffect">
                                  <p:stCondLst>
                                    <p:cond delay="0"/>
                                  </p:stCondLst>
                                  <p:childTnLst>
                                    <p:set>
                                      <p:cBhvr>
                                        <p:cTn id="11" dur="1" fill="hold">
                                          <p:stCondLst>
                                            <p:cond delay="0"/>
                                          </p:stCondLst>
                                        </p:cTn>
                                        <p:tgtEl>
                                          <p:spTgt spid="18441"/>
                                        </p:tgtEl>
                                        <p:attrNameLst>
                                          <p:attrName>style.visibility</p:attrName>
                                        </p:attrNameLst>
                                      </p:cBhvr>
                                      <p:to>
                                        <p:strVal val="visible"/>
                                      </p:to>
                                    </p:set>
                                    <p:animEffect transition="in" filter="wheel(4)">
                                      <p:cBhvr>
                                        <p:cTn id="12" dur="500"/>
                                        <p:tgtEl>
                                          <p:spTgt spid="18441"/>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fade">
                                      <p:cBhvr>
                                        <p:cTn id="16" dur="500"/>
                                        <p:tgtEl>
                                          <p:spTgt spid="184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443"/>
                                        </p:tgtEl>
                                        <p:attrNameLst>
                                          <p:attrName>style.visibility</p:attrName>
                                        </p:attrNameLst>
                                      </p:cBhvr>
                                      <p:to>
                                        <p:strVal val="visible"/>
                                      </p:to>
                                    </p:set>
                                    <p:animEffect transition="in" filter="fade">
                                      <p:cBhvr>
                                        <p:cTn id="19" dur="500"/>
                                        <p:tgtEl>
                                          <p:spTgt spid="184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444"/>
                                        </p:tgtEl>
                                        <p:attrNameLst>
                                          <p:attrName>style.visibility</p:attrName>
                                        </p:attrNameLst>
                                      </p:cBhvr>
                                      <p:to>
                                        <p:strVal val="visible"/>
                                      </p:to>
                                    </p:set>
                                    <p:animEffect transition="in" filter="fade">
                                      <p:cBhvr>
                                        <p:cTn id="22" dur="500"/>
                                        <p:tgtEl>
                                          <p:spTgt spid="184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445"/>
                                        </p:tgtEl>
                                        <p:attrNameLst>
                                          <p:attrName>style.visibility</p:attrName>
                                        </p:attrNameLst>
                                      </p:cBhvr>
                                      <p:to>
                                        <p:strVal val="visible"/>
                                      </p:to>
                                    </p:set>
                                    <p:animEffect transition="in" filter="fade">
                                      <p:cBhvr>
                                        <p:cTn id="25" dur="500"/>
                                        <p:tgtEl>
                                          <p:spTgt spid="184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446"/>
                                        </p:tgtEl>
                                        <p:attrNameLst>
                                          <p:attrName>style.visibility</p:attrName>
                                        </p:attrNameLst>
                                      </p:cBhvr>
                                      <p:to>
                                        <p:strVal val="visible"/>
                                      </p:to>
                                    </p:set>
                                    <p:animEffect transition="in" filter="fade">
                                      <p:cBhvr>
                                        <p:cTn id="28" dur="500"/>
                                        <p:tgtEl>
                                          <p:spTgt spid="184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447"/>
                                        </p:tgtEl>
                                        <p:attrNameLst>
                                          <p:attrName>style.visibility</p:attrName>
                                        </p:attrNameLst>
                                      </p:cBhvr>
                                      <p:to>
                                        <p:strVal val="visible"/>
                                      </p:to>
                                    </p:set>
                                    <p:animEffect transition="in" filter="fade">
                                      <p:cBhvr>
                                        <p:cTn id="31" dur="500"/>
                                        <p:tgtEl>
                                          <p:spTgt spid="184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448"/>
                                        </p:tgtEl>
                                        <p:attrNameLst>
                                          <p:attrName>style.visibility</p:attrName>
                                        </p:attrNameLst>
                                      </p:cBhvr>
                                      <p:to>
                                        <p:strVal val="visible"/>
                                      </p:to>
                                    </p:set>
                                    <p:animEffect transition="in" filter="fade">
                                      <p:cBhvr>
                                        <p:cTn id="34" dur="500"/>
                                        <p:tgtEl>
                                          <p:spTgt spid="18448"/>
                                        </p:tgtEl>
                                      </p:cBhvr>
                                    </p:animEffect>
                                  </p:childTnLst>
                                </p:cTn>
                              </p:par>
                            </p:childTnLst>
                          </p:cTn>
                        </p:par>
                        <p:par>
                          <p:cTn id="35" fill="hold" nodeType="afterGroup">
                            <p:stCondLst>
                              <p:cond delay="1500"/>
                            </p:stCondLst>
                            <p:childTnLst>
                              <p:par>
                                <p:cTn id="36" presetID="23" presetClass="entr" presetSubtype="16" fill="hold" nodeType="afterEffect">
                                  <p:stCondLst>
                                    <p:cond delay="0"/>
                                  </p:stCondLst>
                                  <p:childTnLst>
                                    <p:set>
                                      <p:cBhvr>
                                        <p:cTn id="37" dur="1" fill="hold">
                                          <p:stCondLst>
                                            <p:cond delay="0"/>
                                          </p:stCondLst>
                                        </p:cTn>
                                        <p:tgtEl>
                                          <p:spTgt spid="18452"/>
                                        </p:tgtEl>
                                        <p:attrNameLst>
                                          <p:attrName>style.visibility</p:attrName>
                                        </p:attrNameLst>
                                      </p:cBhvr>
                                      <p:to>
                                        <p:strVal val="visible"/>
                                      </p:to>
                                    </p:set>
                                    <p:anim calcmode="lin" valueType="num">
                                      <p:cBhvr>
                                        <p:cTn id="38" dur="500" fill="hold"/>
                                        <p:tgtEl>
                                          <p:spTgt spid="18452"/>
                                        </p:tgtEl>
                                        <p:attrNameLst>
                                          <p:attrName>ppt_w</p:attrName>
                                        </p:attrNameLst>
                                      </p:cBhvr>
                                      <p:tavLst>
                                        <p:tav tm="0">
                                          <p:val>
                                            <p:fltVal val="0"/>
                                          </p:val>
                                        </p:tav>
                                        <p:tav tm="100000">
                                          <p:val>
                                            <p:strVal val="#ppt_w"/>
                                          </p:val>
                                        </p:tav>
                                      </p:tavLst>
                                    </p:anim>
                                    <p:anim calcmode="lin" valueType="num">
                                      <p:cBhvr>
                                        <p:cTn id="39" dur="500" fill="hold"/>
                                        <p:tgtEl>
                                          <p:spTgt spid="18452"/>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
                                  </p:stCondLst>
                                  <p:childTnLst>
                                    <p:set>
                                      <p:cBhvr>
                                        <p:cTn id="41" dur="1" fill="hold">
                                          <p:stCondLst>
                                            <p:cond delay="0"/>
                                          </p:stCondLst>
                                        </p:cTn>
                                        <p:tgtEl>
                                          <p:spTgt spid="18449"/>
                                        </p:tgtEl>
                                        <p:attrNameLst>
                                          <p:attrName>style.visibility</p:attrName>
                                        </p:attrNameLst>
                                      </p:cBhvr>
                                      <p:to>
                                        <p:strVal val="visible"/>
                                      </p:to>
                                    </p:set>
                                    <p:anim calcmode="lin" valueType="num">
                                      <p:cBhvr>
                                        <p:cTn id="42" dur="500" fill="hold"/>
                                        <p:tgtEl>
                                          <p:spTgt spid="18449"/>
                                        </p:tgtEl>
                                        <p:attrNameLst>
                                          <p:attrName>ppt_w</p:attrName>
                                        </p:attrNameLst>
                                      </p:cBhvr>
                                      <p:tavLst>
                                        <p:tav tm="0">
                                          <p:val>
                                            <p:fltVal val="0"/>
                                          </p:val>
                                        </p:tav>
                                        <p:tav tm="100000">
                                          <p:val>
                                            <p:strVal val="#ppt_w"/>
                                          </p:val>
                                        </p:tav>
                                      </p:tavLst>
                                    </p:anim>
                                    <p:anim calcmode="lin" valueType="num">
                                      <p:cBhvr>
                                        <p:cTn id="43" dur="500" fill="hold"/>
                                        <p:tgtEl>
                                          <p:spTgt spid="18449"/>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500"/>
                                  </p:stCondLst>
                                  <p:childTnLst>
                                    <p:set>
                                      <p:cBhvr>
                                        <p:cTn id="45" dur="1" fill="hold">
                                          <p:stCondLst>
                                            <p:cond delay="0"/>
                                          </p:stCondLst>
                                        </p:cTn>
                                        <p:tgtEl>
                                          <p:spTgt spid="18451"/>
                                        </p:tgtEl>
                                        <p:attrNameLst>
                                          <p:attrName>style.visibility</p:attrName>
                                        </p:attrNameLst>
                                      </p:cBhvr>
                                      <p:to>
                                        <p:strVal val="visible"/>
                                      </p:to>
                                    </p:set>
                                    <p:anim calcmode="lin" valueType="num">
                                      <p:cBhvr>
                                        <p:cTn id="46" dur="500" fill="hold"/>
                                        <p:tgtEl>
                                          <p:spTgt spid="18451"/>
                                        </p:tgtEl>
                                        <p:attrNameLst>
                                          <p:attrName>ppt_w</p:attrName>
                                        </p:attrNameLst>
                                      </p:cBhvr>
                                      <p:tavLst>
                                        <p:tav tm="0">
                                          <p:val>
                                            <p:fltVal val="0"/>
                                          </p:val>
                                        </p:tav>
                                        <p:tav tm="100000">
                                          <p:val>
                                            <p:strVal val="#ppt_w"/>
                                          </p:val>
                                        </p:tav>
                                      </p:tavLst>
                                    </p:anim>
                                    <p:anim calcmode="lin" valueType="num">
                                      <p:cBhvr>
                                        <p:cTn id="47" dur="500" fill="hold"/>
                                        <p:tgtEl>
                                          <p:spTgt spid="18451"/>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750"/>
                                  </p:stCondLst>
                                  <p:childTnLst>
                                    <p:set>
                                      <p:cBhvr>
                                        <p:cTn id="49" dur="1" fill="hold">
                                          <p:stCondLst>
                                            <p:cond delay="0"/>
                                          </p:stCondLst>
                                        </p:cTn>
                                        <p:tgtEl>
                                          <p:spTgt spid="18450"/>
                                        </p:tgtEl>
                                        <p:attrNameLst>
                                          <p:attrName>style.visibility</p:attrName>
                                        </p:attrNameLst>
                                      </p:cBhvr>
                                      <p:to>
                                        <p:strVal val="visible"/>
                                      </p:to>
                                    </p:set>
                                    <p:anim calcmode="lin" valueType="num">
                                      <p:cBhvr>
                                        <p:cTn id="50" dur="500" fill="hold"/>
                                        <p:tgtEl>
                                          <p:spTgt spid="18450"/>
                                        </p:tgtEl>
                                        <p:attrNameLst>
                                          <p:attrName>ppt_w</p:attrName>
                                        </p:attrNameLst>
                                      </p:cBhvr>
                                      <p:tavLst>
                                        <p:tav tm="0">
                                          <p:val>
                                            <p:fltVal val="0"/>
                                          </p:val>
                                        </p:tav>
                                        <p:tav tm="100000">
                                          <p:val>
                                            <p:strVal val="#ppt_w"/>
                                          </p:val>
                                        </p:tav>
                                      </p:tavLst>
                                    </p:anim>
                                    <p:anim calcmode="lin" valueType="num">
                                      <p:cBhvr>
                                        <p:cTn id="51" dur="500" fill="hold"/>
                                        <p:tgtEl>
                                          <p:spTgt spid="18450"/>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1000"/>
                                  </p:stCondLst>
                                  <p:childTnLst>
                                    <p:set>
                                      <p:cBhvr>
                                        <p:cTn id="53" dur="1" fill="hold">
                                          <p:stCondLst>
                                            <p:cond delay="0"/>
                                          </p:stCondLst>
                                        </p:cTn>
                                        <p:tgtEl>
                                          <p:spTgt spid="18453"/>
                                        </p:tgtEl>
                                        <p:attrNameLst>
                                          <p:attrName>style.visibility</p:attrName>
                                        </p:attrNameLst>
                                      </p:cBhvr>
                                      <p:to>
                                        <p:strVal val="visible"/>
                                      </p:to>
                                    </p:set>
                                    <p:anim calcmode="lin" valueType="num">
                                      <p:cBhvr>
                                        <p:cTn id="54" dur="500" fill="hold"/>
                                        <p:tgtEl>
                                          <p:spTgt spid="18453"/>
                                        </p:tgtEl>
                                        <p:attrNameLst>
                                          <p:attrName>ppt_w</p:attrName>
                                        </p:attrNameLst>
                                      </p:cBhvr>
                                      <p:tavLst>
                                        <p:tav tm="0">
                                          <p:val>
                                            <p:fltVal val="0"/>
                                          </p:val>
                                        </p:tav>
                                        <p:tav tm="100000">
                                          <p:val>
                                            <p:strVal val="#ppt_w"/>
                                          </p:val>
                                        </p:tav>
                                      </p:tavLst>
                                    </p:anim>
                                    <p:anim calcmode="lin" valueType="num">
                                      <p:cBhvr>
                                        <p:cTn id="55" dur="500" fill="hold"/>
                                        <p:tgtEl>
                                          <p:spTgt spid="18453"/>
                                        </p:tgtEl>
                                        <p:attrNameLst>
                                          <p:attrName>ppt_h</p:attrName>
                                        </p:attrNameLst>
                                      </p:cBhvr>
                                      <p:tavLst>
                                        <p:tav tm="0">
                                          <p:val>
                                            <p:fltVal val="0"/>
                                          </p:val>
                                        </p:tav>
                                        <p:tav tm="100000">
                                          <p:val>
                                            <p:strVal val="#ppt_h"/>
                                          </p:val>
                                        </p:tav>
                                      </p:tavLst>
                                    </p:anim>
                                  </p:childTnLst>
                                </p:cTn>
                              </p:par>
                            </p:childTnLst>
                          </p:cTn>
                        </p:par>
                        <p:par>
                          <p:cTn id="56" fill="hold" nodeType="afterGroup">
                            <p:stCondLst>
                              <p:cond delay="3000"/>
                            </p:stCondLst>
                            <p:childTnLst>
                              <p:par>
                                <p:cTn id="57" presetID="22" presetClass="entr" presetSubtype="1" fill="hold" nodeType="afterEffect">
                                  <p:stCondLst>
                                    <p:cond delay="0"/>
                                  </p:stCondLst>
                                  <p:childTnLst>
                                    <p:set>
                                      <p:cBhvr>
                                        <p:cTn id="58" dur="1" fill="hold">
                                          <p:stCondLst>
                                            <p:cond delay="0"/>
                                          </p:stCondLst>
                                        </p:cTn>
                                        <p:tgtEl>
                                          <p:spTgt spid="18454"/>
                                        </p:tgtEl>
                                        <p:attrNameLst>
                                          <p:attrName>style.visibility</p:attrName>
                                        </p:attrNameLst>
                                      </p:cBhvr>
                                      <p:to>
                                        <p:strVal val="visible"/>
                                      </p:to>
                                    </p:set>
                                    <p:animEffect transition="in" filter="wipe(up)">
                                      <p:cBhvr>
                                        <p:cTn id="59" dur="500"/>
                                        <p:tgtEl>
                                          <p:spTgt spid="18454"/>
                                        </p:tgtEl>
                                      </p:cBhvr>
                                    </p:animEffect>
                                  </p:childTnLst>
                                </p:cTn>
                              </p:par>
                            </p:childTnLst>
                          </p:cTn>
                        </p:par>
                        <p:par>
                          <p:cTn id="60" fill="hold" nodeType="afterGroup">
                            <p:stCondLst>
                              <p:cond delay="3500"/>
                            </p:stCondLst>
                            <p:childTnLst>
                              <p:par>
                                <p:cTn id="61" presetID="12" presetClass="entr" presetSubtype="4" fill="hold" grpId="0" nodeType="afterEffect">
                                  <p:stCondLst>
                                    <p:cond delay="0"/>
                                  </p:stCondLst>
                                  <p:childTnLst>
                                    <p:set>
                                      <p:cBhvr>
                                        <p:cTn id="62" dur="1" fill="hold">
                                          <p:stCondLst>
                                            <p:cond delay="0"/>
                                          </p:stCondLst>
                                        </p:cTn>
                                        <p:tgtEl>
                                          <p:spTgt spid="18455"/>
                                        </p:tgtEl>
                                        <p:attrNameLst>
                                          <p:attrName>style.visibility</p:attrName>
                                        </p:attrNameLst>
                                      </p:cBhvr>
                                      <p:to>
                                        <p:strVal val="visible"/>
                                      </p:to>
                                    </p:set>
                                    <p:anim calcmode="lin" valueType="num">
                                      <p:cBhvr additive="base">
                                        <p:cTn id="63" dur="500"/>
                                        <p:tgtEl>
                                          <p:spTgt spid="18455"/>
                                        </p:tgtEl>
                                        <p:attrNameLst>
                                          <p:attrName>ppt_y</p:attrName>
                                        </p:attrNameLst>
                                      </p:cBhvr>
                                      <p:tavLst>
                                        <p:tav tm="0">
                                          <p:val>
                                            <p:strVal val="#ppt_y+#ppt_h*1.125000"/>
                                          </p:val>
                                        </p:tav>
                                        <p:tav tm="100000">
                                          <p:val>
                                            <p:strVal val="#ppt_y"/>
                                          </p:val>
                                        </p:tav>
                                      </p:tavLst>
                                    </p:anim>
                                    <p:animEffect transition="in" filter="wipe(up)">
                                      <p:cBhvr>
                                        <p:cTn id="64" dur="500"/>
                                        <p:tgtEl>
                                          <p:spTgt spid="1845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8456"/>
                                        </p:tgtEl>
                                        <p:attrNameLst>
                                          <p:attrName>style.visibility</p:attrName>
                                        </p:attrNameLst>
                                      </p:cBhvr>
                                      <p:to>
                                        <p:strVal val="visible"/>
                                      </p:to>
                                    </p:set>
                                    <p:anim calcmode="lin" valueType="num">
                                      <p:cBhvr additive="base">
                                        <p:cTn id="67" dur="500"/>
                                        <p:tgtEl>
                                          <p:spTgt spid="18456"/>
                                        </p:tgtEl>
                                        <p:attrNameLst>
                                          <p:attrName>ppt_y</p:attrName>
                                        </p:attrNameLst>
                                      </p:cBhvr>
                                      <p:tavLst>
                                        <p:tav tm="0">
                                          <p:val>
                                            <p:strVal val="#ppt_y+#ppt_h*1.125000"/>
                                          </p:val>
                                        </p:tav>
                                        <p:tav tm="100000">
                                          <p:val>
                                            <p:strVal val="#ppt_y"/>
                                          </p:val>
                                        </p:tav>
                                      </p:tavLst>
                                    </p:anim>
                                    <p:animEffect transition="in" filter="wipe(up)">
                                      <p:cBhvr>
                                        <p:cTn id="68" dur="500"/>
                                        <p:tgtEl>
                                          <p:spTgt spid="18456"/>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18457"/>
                                        </p:tgtEl>
                                        <p:attrNameLst>
                                          <p:attrName>style.visibility</p:attrName>
                                        </p:attrNameLst>
                                      </p:cBhvr>
                                      <p:to>
                                        <p:strVal val="visible"/>
                                      </p:to>
                                    </p:set>
                                    <p:anim calcmode="lin" valueType="num">
                                      <p:cBhvr additive="base">
                                        <p:cTn id="71" dur="500"/>
                                        <p:tgtEl>
                                          <p:spTgt spid="18457"/>
                                        </p:tgtEl>
                                        <p:attrNameLst>
                                          <p:attrName>ppt_y</p:attrName>
                                        </p:attrNameLst>
                                      </p:cBhvr>
                                      <p:tavLst>
                                        <p:tav tm="0">
                                          <p:val>
                                            <p:strVal val="#ppt_y+#ppt_h*1.125000"/>
                                          </p:val>
                                        </p:tav>
                                        <p:tav tm="100000">
                                          <p:val>
                                            <p:strVal val="#ppt_y"/>
                                          </p:val>
                                        </p:tav>
                                      </p:tavLst>
                                    </p:anim>
                                    <p:animEffect transition="in" filter="wipe(up)">
                                      <p:cBhvr>
                                        <p:cTn id="72" dur="500"/>
                                        <p:tgtEl>
                                          <p:spTgt spid="18457"/>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18458"/>
                                        </p:tgtEl>
                                        <p:attrNameLst>
                                          <p:attrName>style.visibility</p:attrName>
                                        </p:attrNameLst>
                                      </p:cBhvr>
                                      <p:to>
                                        <p:strVal val="visible"/>
                                      </p:to>
                                    </p:set>
                                    <p:anim calcmode="lin" valueType="num">
                                      <p:cBhvr additive="base">
                                        <p:cTn id="75" dur="500"/>
                                        <p:tgtEl>
                                          <p:spTgt spid="18458"/>
                                        </p:tgtEl>
                                        <p:attrNameLst>
                                          <p:attrName>ppt_y</p:attrName>
                                        </p:attrNameLst>
                                      </p:cBhvr>
                                      <p:tavLst>
                                        <p:tav tm="0">
                                          <p:val>
                                            <p:strVal val="#ppt_y+#ppt_h*1.125000"/>
                                          </p:val>
                                        </p:tav>
                                        <p:tav tm="100000">
                                          <p:val>
                                            <p:strVal val="#ppt_y"/>
                                          </p:val>
                                        </p:tav>
                                      </p:tavLst>
                                    </p:anim>
                                    <p:animEffect transition="in" filter="wipe(up)">
                                      <p:cBhvr>
                                        <p:cTn id="76" dur="500"/>
                                        <p:tgtEl>
                                          <p:spTgt spid="18458"/>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18459"/>
                                        </p:tgtEl>
                                        <p:attrNameLst>
                                          <p:attrName>style.visibility</p:attrName>
                                        </p:attrNameLst>
                                      </p:cBhvr>
                                      <p:to>
                                        <p:strVal val="visible"/>
                                      </p:to>
                                    </p:set>
                                    <p:anim calcmode="lin" valueType="num">
                                      <p:cBhvr additive="base">
                                        <p:cTn id="79" dur="500"/>
                                        <p:tgtEl>
                                          <p:spTgt spid="18459"/>
                                        </p:tgtEl>
                                        <p:attrNameLst>
                                          <p:attrName>ppt_y</p:attrName>
                                        </p:attrNameLst>
                                      </p:cBhvr>
                                      <p:tavLst>
                                        <p:tav tm="0">
                                          <p:val>
                                            <p:strVal val="#ppt_y+#ppt_h*1.125000"/>
                                          </p:val>
                                        </p:tav>
                                        <p:tav tm="100000">
                                          <p:val>
                                            <p:strVal val="#ppt_y"/>
                                          </p:val>
                                        </p:tav>
                                      </p:tavLst>
                                    </p:anim>
                                    <p:animEffect transition="in" filter="wipe(up)">
                                      <p:cBhvr>
                                        <p:cTn id="80" dur="500"/>
                                        <p:tgtEl>
                                          <p:spTgt spid="18459"/>
                                        </p:tgtEl>
                                      </p:cBhvr>
                                    </p:animEffect>
                                  </p:childTnLst>
                                </p:cTn>
                              </p:par>
                            </p:childTnLst>
                          </p:cTn>
                        </p:par>
                        <p:par>
                          <p:cTn id="81" fill="hold" nodeType="afterGroup">
                            <p:stCondLst>
                              <p:cond delay="4000"/>
                            </p:stCondLst>
                            <p:childTnLst>
                              <p:par>
                                <p:cTn id="82" presetID="22" presetClass="entr" presetSubtype="8" fill="hold" grpId="0" nodeType="afterEffect">
                                  <p:stCondLst>
                                    <p:cond delay="0"/>
                                  </p:stCondLst>
                                  <p:childTnLst>
                                    <p:set>
                                      <p:cBhvr>
                                        <p:cTn id="83" dur="1" fill="hold">
                                          <p:stCondLst>
                                            <p:cond delay="0"/>
                                          </p:stCondLst>
                                        </p:cTn>
                                        <p:tgtEl>
                                          <p:spTgt spid="18460"/>
                                        </p:tgtEl>
                                        <p:attrNameLst>
                                          <p:attrName>style.visibility</p:attrName>
                                        </p:attrNameLst>
                                      </p:cBhvr>
                                      <p:to>
                                        <p:strVal val="visible"/>
                                      </p:to>
                                    </p:set>
                                    <p:animEffect transition="in" filter="wipe(left)">
                                      <p:cBhvr>
                                        <p:cTn id="84" dur="750"/>
                                        <p:tgtEl>
                                          <p:spTgt spid="18460"/>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8461"/>
                                        </p:tgtEl>
                                        <p:attrNameLst>
                                          <p:attrName>style.visibility</p:attrName>
                                        </p:attrNameLst>
                                      </p:cBhvr>
                                      <p:to>
                                        <p:strVal val="visible"/>
                                      </p:to>
                                    </p:set>
                                    <p:animEffect transition="in" filter="wipe(left)">
                                      <p:cBhvr>
                                        <p:cTn id="87" dur="750"/>
                                        <p:tgtEl>
                                          <p:spTgt spid="18461"/>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8462"/>
                                        </p:tgtEl>
                                        <p:attrNameLst>
                                          <p:attrName>style.visibility</p:attrName>
                                        </p:attrNameLst>
                                      </p:cBhvr>
                                      <p:to>
                                        <p:strVal val="visible"/>
                                      </p:to>
                                    </p:set>
                                    <p:animEffect transition="in" filter="wipe(left)">
                                      <p:cBhvr>
                                        <p:cTn id="90" dur="750"/>
                                        <p:tgtEl>
                                          <p:spTgt spid="1846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463"/>
                                        </p:tgtEl>
                                        <p:attrNameLst>
                                          <p:attrName>style.visibility</p:attrName>
                                        </p:attrNameLst>
                                      </p:cBhvr>
                                      <p:to>
                                        <p:strVal val="visible"/>
                                      </p:to>
                                    </p:set>
                                    <p:animEffect transition="in" filter="wipe(left)">
                                      <p:cBhvr>
                                        <p:cTn id="93" dur="750"/>
                                        <p:tgtEl>
                                          <p:spTgt spid="18463"/>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8464"/>
                                        </p:tgtEl>
                                        <p:attrNameLst>
                                          <p:attrName>style.visibility</p:attrName>
                                        </p:attrNameLst>
                                      </p:cBhvr>
                                      <p:to>
                                        <p:strVal val="visible"/>
                                      </p:to>
                                    </p:set>
                                    <p:animEffect transition="in" filter="wipe(left)">
                                      <p:cBhvr>
                                        <p:cTn id="96" dur="750"/>
                                        <p:tgtEl>
                                          <p:spTgt spid="18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animBg="1"/>
      <p:bldP spid="18442" grpId="0" animBg="1" autoUpdateAnimBg="0"/>
      <p:bldP spid="18443" grpId="0" animBg="1" autoUpdateAnimBg="0"/>
      <p:bldP spid="18444" grpId="0" animBg="1" autoUpdateAnimBg="0"/>
      <p:bldP spid="18445" grpId="0" animBg="1" autoUpdateAnimBg="0"/>
      <p:bldP spid="18446" grpId="0" animBg="1" autoUpdateAnimBg="0"/>
      <p:bldP spid="18447" grpId="0" animBg="1" autoUpdateAnimBg="0"/>
      <p:bldP spid="18448" grpId="0" animBg="1" autoUpdateAnimBg="0"/>
      <p:bldP spid="18449" grpId="0" animBg="1"/>
      <p:bldP spid="18450" grpId="0" animBg="1"/>
      <p:bldP spid="18455" grpId="0" animBg="1" autoUpdateAnimBg="0"/>
      <p:bldP spid="18456" grpId="0" animBg="1" autoUpdateAnimBg="0"/>
      <p:bldP spid="18457" grpId="0" animBg="1" autoUpdateAnimBg="0"/>
      <p:bldP spid="18458" grpId="0" animBg="1" autoUpdateAnimBg="0"/>
      <p:bldP spid="18459" grpId="0" animBg="1" autoUpdateAnimBg="0"/>
      <p:bldP spid="18460" grpId="0" autoUpdateAnimBg="0"/>
      <p:bldP spid="18461" grpId="0" autoUpdateAnimBg="0"/>
      <p:bldP spid="18462" grpId="0" autoUpdateAnimBg="0"/>
      <p:bldP spid="18463" grpId="0" autoUpdateAnimBg="0"/>
      <p:bldP spid="1846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9458"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945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946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946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946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9463"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19464" name="组合 89"/>
          <p:cNvGrpSpPr>
            <a:grpSpLocks/>
          </p:cNvGrpSpPr>
          <p:nvPr/>
        </p:nvGrpSpPr>
        <p:grpSpPr bwMode="auto">
          <a:xfrm>
            <a:off x="6413500" y="4114800"/>
            <a:ext cx="2409825" cy="2409825"/>
            <a:chOff x="0" y="0"/>
            <a:chExt cx="2409371" cy="2409371"/>
          </a:xfrm>
        </p:grpSpPr>
        <p:sp>
          <p:nvSpPr>
            <p:cNvPr id="19465" name="椭圆 16"/>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66" name="组合 29"/>
            <p:cNvGrpSpPr>
              <a:grpSpLocks/>
            </p:cNvGrpSpPr>
            <p:nvPr/>
          </p:nvGrpSpPr>
          <p:grpSpPr bwMode="auto">
            <a:xfrm>
              <a:off x="753933" y="1096448"/>
              <a:ext cx="1134989" cy="1035369"/>
              <a:chOff x="0" y="0"/>
              <a:chExt cx="1134989" cy="1035369"/>
            </a:xfrm>
          </p:grpSpPr>
          <p:sp>
            <p:nvSpPr>
              <p:cNvPr id="19467" name="文本框 30"/>
              <p:cNvSpPr txBox="1">
                <a:spLocks noChangeArrowheads="1"/>
              </p:cNvSpPr>
              <p:nvPr/>
            </p:nvSpPr>
            <p:spPr bwMode="auto">
              <a:xfrm>
                <a:off x="57731" y="0"/>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19468" name="文本框 31"/>
              <p:cNvSpPr txBox="1">
                <a:spLocks noChangeArrowheads="1"/>
              </p:cNvSpPr>
              <p:nvPr/>
            </p:nvSpPr>
            <p:spPr bwMode="auto">
              <a:xfrm>
                <a:off x="0" y="758370"/>
                <a:ext cx="11349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FOUR</a:t>
                </a:r>
                <a:endParaRPr lang="zh-CN" altLang="en-US" sz="1200">
                  <a:solidFill>
                    <a:srgbClr val="1E6991"/>
                  </a:solidFill>
                  <a:latin typeface="Arial" pitchFamily="34" charset="0"/>
                  <a:ea typeface="华文细黑" pitchFamily="2" charset="-122"/>
                </a:endParaRPr>
              </a:p>
            </p:txBody>
          </p:sp>
        </p:grpSp>
        <p:pic>
          <p:nvPicPr>
            <p:cNvPr id="19469" name="组合 5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57514" y="755762"/>
              <a:ext cx="341312" cy="45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70" name="组合 90"/>
          <p:cNvGrpSpPr>
            <a:grpSpLocks/>
          </p:cNvGrpSpPr>
          <p:nvPr/>
        </p:nvGrpSpPr>
        <p:grpSpPr bwMode="auto">
          <a:xfrm>
            <a:off x="6413500" y="1309688"/>
            <a:ext cx="2409825" cy="2409825"/>
            <a:chOff x="0" y="0"/>
            <a:chExt cx="2409371" cy="2409371"/>
          </a:xfrm>
        </p:grpSpPr>
        <p:sp>
          <p:nvSpPr>
            <p:cNvPr id="19471" name="椭圆 13"/>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2" name="组合 23"/>
            <p:cNvGrpSpPr>
              <a:grpSpLocks/>
            </p:cNvGrpSpPr>
            <p:nvPr/>
          </p:nvGrpSpPr>
          <p:grpSpPr bwMode="auto">
            <a:xfrm>
              <a:off x="782962" y="278105"/>
              <a:ext cx="1017614" cy="1001746"/>
              <a:chOff x="0" y="0"/>
              <a:chExt cx="1017614" cy="1001746"/>
            </a:xfrm>
          </p:grpSpPr>
          <p:sp>
            <p:nvSpPr>
              <p:cNvPr id="19473" name="文本框 24"/>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19474" name="文本框 2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pic>
          <p:nvPicPr>
            <p:cNvPr id="19475" name="组合 52"/>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90471" y="1274776"/>
              <a:ext cx="475398" cy="45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76" name="组合 87"/>
          <p:cNvGrpSpPr>
            <a:grpSpLocks/>
          </p:cNvGrpSpPr>
          <p:nvPr/>
        </p:nvGrpSpPr>
        <p:grpSpPr bwMode="auto">
          <a:xfrm>
            <a:off x="3570288" y="1309688"/>
            <a:ext cx="2409825" cy="2409825"/>
            <a:chOff x="0" y="0"/>
            <a:chExt cx="2409371" cy="2409371"/>
          </a:xfrm>
        </p:grpSpPr>
        <p:sp>
          <p:nvSpPr>
            <p:cNvPr id="19477" name="椭圆 2"/>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8" name="组合 7"/>
            <p:cNvGrpSpPr>
              <a:grpSpLocks/>
            </p:cNvGrpSpPr>
            <p:nvPr/>
          </p:nvGrpSpPr>
          <p:grpSpPr bwMode="auto">
            <a:xfrm>
              <a:off x="594280" y="278105"/>
              <a:ext cx="1017614" cy="1001746"/>
              <a:chOff x="0" y="0"/>
              <a:chExt cx="1017614" cy="1001746"/>
            </a:xfrm>
          </p:grpSpPr>
          <p:sp>
            <p:nvSpPr>
              <p:cNvPr id="19479" name="文本框 5"/>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19480" name="文本框 22"/>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pic>
          <p:nvPicPr>
            <p:cNvPr id="19481" name="组合 5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4006" y="1280871"/>
              <a:ext cx="298648" cy="43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82" name="组合 88"/>
          <p:cNvGrpSpPr>
            <a:grpSpLocks/>
          </p:cNvGrpSpPr>
          <p:nvPr/>
        </p:nvGrpSpPr>
        <p:grpSpPr bwMode="auto">
          <a:xfrm>
            <a:off x="3570288" y="4114800"/>
            <a:ext cx="2409825" cy="2409825"/>
            <a:chOff x="0" y="0"/>
            <a:chExt cx="2409371" cy="2409371"/>
          </a:xfrm>
        </p:grpSpPr>
        <p:sp>
          <p:nvSpPr>
            <p:cNvPr id="19483" name="椭圆 10"/>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84" name="组合 26"/>
            <p:cNvGrpSpPr>
              <a:grpSpLocks/>
            </p:cNvGrpSpPr>
            <p:nvPr/>
          </p:nvGrpSpPr>
          <p:grpSpPr bwMode="auto">
            <a:xfrm>
              <a:off x="492681" y="1096448"/>
              <a:ext cx="1190979" cy="1035369"/>
              <a:chOff x="0" y="0"/>
              <a:chExt cx="1190979" cy="1035369"/>
            </a:xfrm>
          </p:grpSpPr>
          <p:sp>
            <p:nvSpPr>
              <p:cNvPr id="19485" name="文本框 27"/>
              <p:cNvSpPr txBox="1">
                <a:spLocks noChangeArrowheads="1"/>
              </p:cNvSpPr>
              <p:nvPr/>
            </p:nvSpPr>
            <p:spPr bwMode="auto">
              <a:xfrm>
                <a:off x="130301" y="0"/>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19486" name="文本框 28"/>
              <p:cNvSpPr txBox="1">
                <a:spLocks noChangeArrowheads="1"/>
              </p:cNvSpPr>
              <p:nvPr/>
            </p:nvSpPr>
            <p:spPr bwMode="auto">
              <a:xfrm>
                <a:off x="0" y="758370"/>
                <a:ext cx="1190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pic>
          <p:nvPicPr>
            <p:cNvPr id="19487" name="组合 53"/>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22290" y="682623"/>
              <a:ext cx="420545" cy="4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88" name="组合 86"/>
          <p:cNvGrpSpPr>
            <a:grpSpLocks/>
          </p:cNvGrpSpPr>
          <p:nvPr/>
        </p:nvGrpSpPr>
        <p:grpSpPr bwMode="auto">
          <a:xfrm>
            <a:off x="4806950" y="2527300"/>
            <a:ext cx="2779713" cy="2779713"/>
            <a:chOff x="0" y="0"/>
            <a:chExt cx="2780214" cy="2780214"/>
          </a:xfrm>
        </p:grpSpPr>
        <p:sp>
          <p:nvSpPr>
            <p:cNvPr id="19489" name="任意多边形 21"/>
            <p:cNvSpPr>
              <a:spLocks/>
            </p:cNvSpPr>
            <p:nvPr/>
          </p:nvSpPr>
          <p:spPr bwMode="auto">
            <a:xfrm rot="16200000" flipH="1">
              <a:off x="0" y="0"/>
              <a:ext cx="2780214" cy="2780214"/>
            </a:xfrm>
            <a:custGeom>
              <a:avLst/>
              <a:gdLst>
                <a:gd name="T0" fmla="*/ 0 w 2780214"/>
                <a:gd name="T1" fmla="*/ 1390107 h 2780214"/>
                <a:gd name="T2" fmla="*/ 167778 w 2780214"/>
                <a:gd name="T3" fmla="*/ 2052714 h 2780214"/>
                <a:gd name="T4" fmla="*/ 195461 w 2780214"/>
                <a:gd name="T5" fmla="*/ 2098282 h 2780214"/>
                <a:gd name="T6" fmla="*/ 195461 w 2780214"/>
                <a:gd name="T7" fmla="*/ 2518412 h 2780214"/>
                <a:gd name="T8" fmla="*/ 580264 w 2780214"/>
                <a:gd name="T9" fmla="*/ 2518412 h 2780214"/>
                <a:gd name="T10" fmla="*/ 612885 w 2780214"/>
                <a:gd name="T11" fmla="*/ 2542806 h 2780214"/>
                <a:gd name="T12" fmla="*/ 1390107 w 2780214"/>
                <a:gd name="T13" fmla="*/ 2780214 h 2780214"/>
                <a:gd name="T14" fmla="*/ 2167329 w 2780214"/>
                <a:gd name="T15" fmla="*/ 2542806 h 2780214"/>
                <a:gd name="T16" fmla="*/ 2199950 w 2780214"/>
                <a:gd name="T17" fmla="*/ 2518412 h 2780214"/>
                <a:gd name="T18" fmla="*/ 2558000 w 2780214"/>
                <a:gd name="T19" fmla="*/ 2518412 h 2780214"/>
                <a:gd name="T20" fmla="*/ 2558000 w 2780214"/>
                <a:gd name="T21" fmla="*/ 2142319 h 2780214"/>
                <a:gd name="T22" fmla="*/ 2612436 w 2780214"/>
                <a:gd name="T23" fmla="*/ 2052714 h 2780214"/>
                <a:gd name="T24" fmla="*/ 2780214 w 2780214"/>
                <a:gd name="T25" fmla="*/ 1390107 h 2780214"/>
                <a:gd name="T26" fmla="*/ 2612436 w 2780214"/>
                <a:gd name="T27" fmla="*/ 727499 h 2780214"/>
                <a:gd name="T28" fmla="*/ 2558000 w 2780214"/>
                <a:gd name="T29" fmla="*/ 637895 h 2780214"/>
                <a:gd name="T30" fmla="*/ 2558000 w 2780214"/>
                <a:gd name="T31" fmla="*/ 270725 h 2780214"/>
                <a:gd name="T32" fmla="*/ 2211883 w 2780214"/>
                <a:gd name="T33" fmla="*/ 270725 h 2780214"/>
                <a:gd name="T34" fmla="*/ 2167329 w 2780214"/>
                <a:gd name="T35" fmla="*/ 237408 h 2780214"/>
                <a:gd name="T36" fmla="*/ 1390107 w 2780214"/>
                <a:gd name="T37" fmla="*/ 0 h 2780214"/>
                <a:gd name="T38" fmla="*/ 612885 w 2780214"/>
                <a:gd name="T39" fmla="*/ 237408 h 2780214"/>
                <a:gd name="T40" fmla="*/ 568331 w 2780214"/>
                <a:gd name="T41" fmla="*/ 270725 h 2780214"/>
                <a:gd name="T42" fmla="*/ 195461 w 2780214"/>
                <a:gd name="T43" fmla="*/ 270725 h 2780214"/>
                <a:gd name="T44" fmla="*/ 195461 w 2780214"/>
                <a:gd name="T45" fmla="*/ 681932 h 2780214"/>
                <a:gd name="T46" fmla="*/ 167778 w 2780214"/>
                <a:gd name="T47" fmla="*/ 727499 h 2780214"/>
                <a:gd name="T48" fmla="*/ 0 w 2780214"/>
                <a:gd name="T49" fmla="*/ 1390107 h 2780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0214" h="2780214">
                  <a:moveTo>
                    <a:pt x="0" y="1390107"/>
                  </a:moveTo>
                  <a:cubicBezTo>
                    <a:pt x="0" y="1630024"/>
                    <a:pt x="60778" y="1855746"/>
                    <a:pt x="167778" y="2052714"/>
                  </a:cubicBezTo>
                  <a:lnTo>
                    <a:pt x="195461" y="2098282"/>
                  </a:lnTo>
                  <a:lnTo>
                    <a:pt x="195461" y="2518412"/>
                  </a:lnTo>
                  <a:lnTo>
                    <a:pt x="580264" y="2518412"/>
                  </a:lnTo>
                  <a:lnTo>
                    <a:pt x="612885" y="2542806"/>
                  </a:lnTo>
                  <a:cubicBezTo>
                    <a:pt x="834748" y="2692693"/>
                    <a:pt x="1102207" y="2780214"/>
                    <a:pt x="1390107" y="2780214"/>
                  </a:cubicBezTo>
                  <a:cubicBezTo>
                    <a:pt x="1678008" y="2780214"/>
                    <a:pt x="1945467" y="2692693"/>
                    <a:pt x="2167329" y="2542806"/>
                  </a:cubicBezTo>
                  <a:lnTo>
                    <a:pt x="2199950" y="2518412"/>
                  </a:lnTo>
                  <a:lnTo>
                    <a:pt x="2558000" y="2518412"/>
                  </a:lnTo>
                  <a:lnTo>
                    <a:pt x="2558000" y="2142319"/>
                  </a:lnTo>
                  <a:lnTo>
                    <a:pt x="2612436" y="2052714"/>
                  </a:lnTo>
                  <a:cubicBezTo>
                    <a:pt x="2719436" y="1855746"/>
                    <a:pt x="2780214" y="1630024"/>
                    <a:pt x="2780214" y="1390107"/>
                  </a:cubicBezTo>
                  <a:cubicBezTo>
                    <a:pt x="2780214" y="1150190"/>
                    <a:pt x="2719436" y="924468"/>
                    <a:pt x="2612436" y="727499"/>
                  </a:cubicBezTo>
                  <a:lnTo>
                    <a:pt x="2558000" y="637895"/>
                  </a:lnTo>
                  <a:lnTo>
                    <a:pt x="2558000" y="270725"/>
                  </a:lnTo>
                  <a:lnTo>
                    <a:pt x="2211883" y="270725"/>
                  </a:lnTo>
                  <a:lnTo>
                    <a:pt x="2167329" y="237408"/>
                  </a:lnTo>
                  <a:cubicBezTo>
                    <a:pt x="1945467" y="87521"/>
                    <a:pt x="1678008" y="0"/>
                    <a:pt x="1390107" y="0"/>
                  </a:cubicBezTo>
                  <a:cubicBezTo>
                    <a:pt x="1102207" y="0"/>
                    <a:pt x="834748" y="87521"/>
                    <a:pt x="612885" y="237408"/>
                  </a:cubicBezTo>
                  <a:lnTo>
                    <a:pt x="568331" y="270725"/>
                  </a:lnTo>
                  <a:lnTo>
                    <a:pt x="195461" y="270725"/>
                  </a:lnTo>
                  <a:lnTo>
                    <a:pt x="195461" y="681932"/>
                  </a:lnTo>
                  <a:lnTo>
                    <a:pt x="167778" y="727499"/>
                  </a:lnTo>
                  <a:cubicBezTo>
                    <a:pt x="60778" y="924468"/>
                    <a:pt x="0" y="1150190"/>
                    <a:pt x="0" y="1390107"/>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19490" name="组合 57"/>
            <p:cNvGrpSpPr>
              <a:grpSpLocks/>
            </p:cNvGrpSpPr>
            <p:nvPr/>
          </p:nvGrpSpPr>
          <p:grpSpPr bwMode="auto">
            <a:xfrm>
              <a:off x="320591" y="668371"/>
              <a:ext cx="2170649" cy="1381308"/>
              <a:chOff x="0" y="0"/>
              <a:chExt cx="2170649" cy="1381308"/>
            </a:xfrm>
          </p:grpSpPr>
          <p:sp>
            <p:nvSpPr>
              <p:cNvPr id="19491" name="Freeform 11"/>
              <p:cNvSpPr>
                <a:spLocks noEditPoints="1"/>
              </p:cNvSpPr>
              <p:nvPr/>
            </p:nvSpPr>
            <p:spPr bwMode="auto">
              <a:xfrm>
                <a:off x="679102" y="0"/>
                <a:ext cx="767194" cy="82736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2" name="文本框 56"/>
              <p:cNvSpPr txBox="1">
                <a:spLocks noChangeArrowheads="1"/>
              </p:cNvSpPr>
              <p:nvPr/>
            </p:nvSpPr>
            <p:spPr bwMode="auto">
              <a:xfrm>
                <a:off x="0" y="919643"/>
                <a:ext cx="2170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E6991"/>
                    </a:solidFill>
                    <a:latin typeface="Arial" pitchFamily="34" charset="0"/>
                    <a:ea typeface="华文细黑" pitchFamily="2" charset="-122"/>
                  </a:rPr>
                  <a:t>KEY WORDS</a:t>
                </a:r>
                <a:endParaRPr lang="zh-CN" altLang="en-US" sz="2400" b="1">
                  <a:solidFill>
                    <a:srgbClr val="1E6991"/>
                  </a:solidFill>
                  <a:latin typeface="Arial" pitchFamily="34" charset="0"/>
                  <a:ea typeface="华文细黑" pitchFamily="2" charset="-122"/>
                </a:endParaRPr>
              </a:p>
            </p:txBody>
          </p:sp>
        </p:grpSp>
      </p:grpSp>
      <p:cxnSp>
        <p:nvCxnSpPr>
          <p:cNvPr id="19493" name="直接连接符 62"/>
          <p:cNvCxnSpPr>
            <a:cxnSpLocks noChangeShapeType="1"/>
          </p:cNvCxnSpPr>
          <p:nvPr/>
        </p:nvCxnSpPr>
        <p:spPr bwMode="auto">
          <a:xfrm>
            <a:off x="9028113"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4" name="直接连接符 63"/>
          <p:cNvCxnSpPr>
            <a:cxnSpLocks noChangeShapeType="1"/>
          </p:cNvCxnSpPr>
          <p:nvPr/>
        </p:nvCxnSpPr>
        <p:spPr bwMode="auto">
          <a:xfrm>
            <a:off x="407988"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5" name="直接连接符 64"/>
          <p:cNvCxnSpPr>
            <a:cxnSpLocks noChangeShapeType="1"/>
          </p:cNvCxnSpPr>
          <p:nvPr/>
        </p:nvCxnSpPr>
        <p:spPr bwMode="auto">
          <a:xfrm>
            <a:off x="9028113"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6" name="直接连接符 65"/>
          <p:cNvCxnSpPr>
            <a:cxnSpLocks noChangeShapeType="1"/>
          </p:cNvCxnSpPr>
          <p:nvPr/>
        </p:nvCxnSpPr>
        <p:spPr bwMode="auto">
          <a:xfrm>
            <a:off x="407988"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grpSp>
        <p:nvGrpSpPr>
          <p:cNvPr id="19497" name="组合 70"/>
          <p:cNvGrpSpPr>
            <a:grpSpLocks/>
          </p:cNvGrpSpPr>
          <p:nvPr/>
        </p:nvGrpSpPr>
        <p:grpSpPr bwMode="auto">
          <a:xfrm>
            <a:off x="407988" y="1431925"/>
            <a:ext cx="2798762" cy="1684338"/>
            <a:chOff x="0" y="0"/>
            <a:chExt cx="2798942" cy="1685698"/>
          </a:xfrm>
        </p:grpSpPr>
        <p:grpSp>
          <p:nvGrpSpPr>
            <p:cNvPr id="19498" name="组合 69"/>
            <p:cNvGrpSpPr>
              <a:grpSpLocks/>
            </p:cNvGrpSpPr>
            <p:nvPr/>
          </p:nvGrpSpPr>
          <p:grpSpPr bwMode="auto">
            <a:xfrm>
              <a:off x="63418" y="0"/>
              <a:ext cx="2582237" cy="338554"/>
              <a:chOff x="0" y="0"/>
              <a:chExt cx="2582237" cy="338554"/>
            </a:xfrm>
          </p:grpSpPr>
          <p:sp>
            <p:nvSpPr>
              <p:cNvPr id="19499" name="任意多边形 66"/>
              <p:cNvSpPr>
                <a:spLocks/>
              </p:cNvSpPr>
              <p:nvPr/>
            </p:nvSpPr>
            <p:spPr bwMode="auto">
              <a:xfrm>
                <a:off x="86" y="9533"/>
                <a:ext cx="320696"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00" name="文本框 6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73508" y="-17667"/>
                <a:ext cx="2109352"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01" name="矩形 68"/>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02" name="组合 71"/>
          <p:cNvGrpSpPr>
            <a:grpSpLocks/>
          </p:cNvGrpSpPr>
          <p:nvPr/>
        </p:nvGrpSpPr>
        <p:grpSpPr bwMode="auto">
          <a:xfrm>
            <a:off x="407988" y="4398963"/>
            <a:ext cx="2798762" cy="1684337"/>
            <a:chOff x="0" y="0"/>
            <a:chExt cx="2798942" cy="1685698"/>
          </a:xfrm>
        </p:grpSpPr>
        <p:grpSp>
          <p:nvGrpSpPr>
            <p:cNvPr id="19503" name="组合 72"/>
            <p:cNvGrpSpPr>
              <a:grpSpLocks/>
            </p:cNvGrpSpPr>
            <p:nvPr/>
          </p:nvGrpSpPr>
          <p:grpSpPr bwMode="auto">
            <a:xfrm>
              <a:off x="63418" y="0"/>
              <a:ext cx="2582237" cy="338554"/>
              <a:chOff x="0" y="0"/>
              <a:chExt cx="2582237" cy="338554"/>
            </a:xfrm>
          </p:grpSpPr>
          <p:sp>
            <p:nvSpPr>
              <p:cNvPr id="19504" name="任意多边形 74"/>
              <p:cNvSpPr>
                <a:spLocks/>
              </p:cNvSpPr>
              <p:nvPr/>
            </p:nvSpPr>
            <p:spPr bwMode="auto">
              <a:xfrm>
                <a:off x="86" y="9533"/>
                <a:ext cx="320696"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05" name="文本框 75"/>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73508" y="-15952"/>
                <a:ext cx="2109352"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06" name="矩形 73"/>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07" name="组合 76"/>
          <p:cNvGrpSpPr>
            <a:grpSpLocks/>
          </p:cNvGrpSpPr>
          <p:nvPr/>
        </p:nvGrpSpPr>
        <p:grpSpPr bwMode="auto">
          <a:xfrm>
            <a:off x="9042400" y="1431925"/>
            <a:ext cx="2798763" cy="1684338"/>
            <a:chOff x="0" y="0"/>
            <a:chExt cx="2798942" cy="1685698"/>
          </a:xfrm>
        </p:grpSpPr>
        <p:grpSp>
          <p:nvGrpSpPr>
            <p:cNvPr id="19508" name="组合 77"/>
            <p:cNvGrpSpPr>
              <a:grpSpLocks/>
            </p:cNvGrpSpPr>
            <p:nvPr/>
          </p:nvGrpSpPr>
          <p:grpSpPr bwMode="auto">
            <a:xfrm>
              <a:off x="63418" y="0"/>
              <a:ext cx="2582237" cy="338554"/>
              <a:chOff x="0" y="0"/>
              <a:chExt cx="2582237" cy="338554"/>
            </a:xfrm>
          </p:grpSpPr>
          <p:sp>
            <p:nvSpPr>
              <p:cNvPr id="19509" name="任意多边形 79"/>
              <p:cNvSpPr>
                <a:spLocks/>
              </p:cNvSpPr>
              <p:nvPr/>
            </p:nvSpPr>
            <p:spPr bwMode="auto">
              <a:xfrm>
                <a:off x="86" y="9533"/>
                <a:ext cx="320695"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10" name="文本框 80"/>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7128" y="-17667"/>
                <a:ext cx="2103254"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11" name="矩形 78"/>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12" name="组合 81"/>
          <p:cNvGrpSpPr>
            <a:grpSpLocks/>
          </p:cNvGrpSpPr>
          <p:nvPr/>
        </p:nvGrpSpPr>
        <p:grpSpPr bwMode="auto">
          <a:xfrm>
            <a:off x="9042400" y="4398963"/>
            <a:ext cx="2798763" cy="1684337"/>
            <a:chOff x="0" y="0"/>
            <a:chExt cx="2798942" cy="1685698"/>
          </a:xfrm>
        </p:grpSpPr>
        <p:grpSp>
          <p:nvGrpSpPr>
            <p:cNvPr id="19513" name="组合 82"/>
            <p:cNvGrpSpPr>
              <a:grpSpLocks/>
            </p:cNvGrpSpPr>
            <p:nvPr/>
          </p:nvGrpSpPr>
          <p:grpSpPr bwMode="auto">
            <a:xfrm>
              <a:off x="63418" y="0"/>
              <a:ext cx="2582237" cy="338554"/>
              <a:chOff x="0" y="0"/>
              <a:chExt cx="2582237" cy="338554"/>
            </a:xfrm>
          </p:grpSpPr>
          <p:sp>
            <p:nvSpPr>
              <p:cNvPr id="19514" name="任意多边形 84"/>
              <p:cNvSpPr>
                <a:spLocks/>
              </p:cNvSpPr>
              <p:nvPr/>
            </p:nvSpPr>
            <p:spPr bwMode="auto">
              <a:xfrm>
                <a:off x="86" y="9533"/>
                <a:ext cx="320695"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15" name="文本框 8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7128" y="-15952"/>
                <a:ext cx="2103254"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16" name="矩形 83"/>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9488"/>
                                        </p:tgtEl>
                                        <p:attrNameLst>
                                          <p:attrName>style.visibility</p:attrName>
                                        </p:attrNameLst>
                                      </p:cBhvr>
                                      <p:to>
                                        <p:strVal val="visible"/>
                                      </p:to>
                                    </p:set>
                                    <p:anim calcmode="lin" valueType="num">
                                      <p:cBhvr>
                                        <p:cTn id="7" dur="500" fill="hold"/>
                                        <p:tgtEl>
                                          <p:spTgt spid="19488"/>
                                        </p:tgtEl>
                                        <p:attrNameLst>
                                          <p:attrName>ppt_w</p:attrName>
                                        </p:attrNameLst>
                                      </p:cBhvr>
                                      <p:tavLst>
                                        <p:tav tm="0">
                                          <p:val>
                                            <p:fltVal val="0"/>
                                          </p:val>
                                        </p:tav>
                                        <p:tav tm="100000">
                                          <p:val>
                                            <p:strVal val="#ppt_w"/>
                                          </p:val>
                                        </p:tav>
                                      </p:tavLst>
                                    </p:anim>
                                    <p:anim calcmode="lin" valueType="num">
                                      <p:cBhvr>
                                        <p:cTn id="8" dur="500" fill="hold"/>
                                        <p:tgtEl>
                                          <p:spTgt spid="1948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528" fill="hold" nodeType="afterEffect">
                                  <p:stCondLst>
                                    <p:cond delay="0"/>
                                  </p:stCondLst>
                                  <p:childTnLst>
                                    <p:set>
                                      <p:cBhvr>
                                        <p:cTn id="11" dur="1" fill="hold">
                                          <p:stCondLst>
                                            <p:cond delay="0"/>
                                          </p:stCondLst>
                                        </p:cTn>
                                        <p:tgtEl>
                                          <p:spTgt spid="19476"/>
                                        </p:tgtEl>
                                        <p:attrNameLst>
                                          <p:attrName>style.visibility</p:attrName>
                                        </p:attrNameLst>
                                      </p:cBhvr>
                                      <p:to>
                                        <p:strVal val="visible"/>
                                      </p:to>
                                    </p:set>
                                    <p:anim calcmode="lin" valueType="num">
                                      <p:cBhvr>
                                        <p:cTn id="12" dur="500" fill="hold"/>
                                        <p:tgtEl>
                                          <p:spTgt spid="19476"/>
                                        </p:tgtEl>
                                        <p:attrNameLst>
                                          <p:attrName>ppt_w</p:attrName>
                                        </p:attrNameLst>
                                      </p:cBhvr>
                                      <p:tavLst>
                                        <p:tav tm="0">
                                          <p:val>
                                            <p:fltVal val="0"/>
                                          </p:val>
                                        </p:tav>
                                        <p:tav tm="100000">
                                          <p:val>
                                            <p:strVal val="#ppt_w"/>
                                          </p:val>
                                        </p:tav>
                                      </p:tavLst>
                                    </p:anim>
                                    <p:anim calcmode="lin" valueType="num">
                                      <p:cBhvr>
                                        <p:cTn id="13" dur="500" fill="hold"/>
                                        <p:tgtEl>
                                          <p:spTgt spid="19476"/>
                                        </p:tgtEl>
                                        <p:attrNameLst>
                                          <p:attrName>ppt_h</p:attrName>
                                        </p:attrNameLst>
                                      </p:cBhvr>
                                      <p:tavLst>
                                        <p:tav tm="0">
                                          <p:val>
                                            <p:fltVal val="0"/>
                                          </p:val>
                                        </p:tav>
                                        <p:tav tm="100000">
                                          <p:val>
                                            <p:strVal val="#ppt_h"/>
                                          </p:val>
                                        </p:tav>
                                      </p:tavLst>
                                    </p:anim>
                                    <p:anim calcmode="lin" valueType="num">
                                      <p:cBhvr>
                                        <p:cTn id="14" dur="500" fill="hold"/>
                                        <p:tgtEl>
                                          <p:spTgt spid="19476"/>
                                        </p:tgtEl>
                                        <p:attrNameLst>
                                          <p:attrName>ppt_x</p:attrName>
                                        </p:attrNameLst>
                                      </p:cBhvr>
                                      <p:tavLst>
                                        <p:tav tm="0">
                                          <p:val>
                                            <p:fltVal val="0.5"/>
                                          </p:val>
                                        </p:tav>
                                        <p:tav tm="100000">
                                          <p:val>
                                            <p:strVal val="#ppt_x"/>
                                          </p:val>
                                        </p:tav>
                                      </p:tavLst>
                                    </p:anim>
                                    <p:anim calcmode="lin" valueType="num">
                                      <p:cBhvr>
                                        <p:cTn id="15" dur="500" fill="hold"/>
                                        <p:tgtEl>
                                          <p:spTgt spid="19476"/>
                                        </p:tgtEl>
                                        <p:attrNameLst>
                                          <p:attrName>ppt_y</p:attrName>
                                        </p:attrNameLst>
                                      </p:cBhvr>
                                      <p:tavLst>
                                        <p:tav tm="0">
                                          <p:val>
                                            <p:fltVal val="0.5"/>
                                          </p:val>
                                        </p:tav>
                                        <p:tav tm="100000">
                                          <p:val>
                                            <p:strVal val="#ppt_y"/>
                                          </p:val>
                                        </p:tav>
                                      </p:tavLst>
                                    </p:anim>
                                  </p:childTnLst>
                                </p:cTn>
                              </p:par>
                              <p:par>
                                <p:cTn id="16" presetID="23" presetClass="entr" presetSubtype="528" fill="hold" nodeType="withEffect">
                                  <p:stCondLst>
                                    <p:cond delay="250"/>
                                  </p:stCondLst>
                                  <p:childTnLst>
                                    <p:set>
                                      <p:cBhvr>
                                        <p:cTn id="17" dur="1" fill="hold">
                                          <p:stCondLst>
                                            <p:cond delay="0"/>
                                          </p:stCondLst>
                                        </p:cTn>
                                        <p:tgtEl>
                                          <p:spTgt spid="19470"/>
                                        </p:tgtEl>
                                        <p:attrNameLst>
                                          <p:attrName>style.visibility</p:attrName>
                                        </p:attrNameLst>
                                      </p:cBhvr>
                                      <p:to>
                                        <p:strVal val="visible"/>
                                      </p:to>
                                    </p:set>
                                    <p:anim calcmode="lin" valueType="num">
                                      <p:cBhvr>
                                        <p:cTn id="18" dur="500" fill="hold"/>
                                        <p:tgtEl>
                                          <p:spTgt spid="19470"/>
                                        </p:tgtEl>
                                        <p:attrNameLst>
                                          <p:attrName>ppt_w</p:attrName>
                                        </p:attrNameLst>
                                      </p:cBhvr>
                                      <p:tavLst>
                                        <p:tav tm="0">
                                          <p:val>
                                            <p:fltVal val="0"/>
                                          </p:val>
                                        </p:tav>
                                        <p:tav tm="100000">
                                          <p:val>
                                            <p:strVal val="#ppt_w"/>
                                          </p:val>
                                        </p:tav>
                                      </p:tavLst>
                                    </p:anim>
                                    <p:anim calcmode="lin" valueType="num">
                                      <p:cBhvr>
                                        <p:cTn id="19" dur="500" fill="hold"/>
                                        <p:tgtEl>
                                          <p:spTgt spid="19470"/>
                                        </p:tgtEl>
                                        <p:attrNameLst>
                                          <p:attrName>ppt_h</p:attrName>
                                        </p:attrNameLst>
                                      </p:cBhvr>
                                      <p:tavLst>
                                        <p:tav tm="0">
                                          <p:val>
                                            <p:fltVal val="0"/>
                                          </p:val>
                                        </p:tav>
                                        <p:tav tm="100000">
                                          <p:val>
                                            <p:strVal val="#ppt_h"/>
                                          </p:val>
                                        </p:tav>
                                      </p:tavLst>
                                    </p:anim>
                                    <p:anim calcmode="lin" valueType="num">
                                      <p:cBhvr>
                                        <p:cTn id="20" dur="500" fill="hold"/>
                                        <p:tgtEl>
                                          <p:spTgt spid="19470"/>
                                        </p:tgtEl>
                                        <p:attrNameLst>
                                          <p:attrName>ppt_x</p:attrName>
                                        </p:attrNameLst>
                                      </p:cBhvr>
                                      <p:tavLst>
                                        <p:tav tm="0">
                                          <p:val>
                                            <p:fltVal val="0.5"/>
                                          </p:val>
                                        </p:tav>
                                        <p:tav tm="100000">
                                          <p:val>
                                            <p:strVal val="#ppt_x"/>
                                          </p:val>
                                        </p:tav>
                                      </p:tavLst>
                                    </p:anim>
                                    <p:anim calcmode="lin" valueType="num">
                                      <p:cBhvr>
                                        <p:cTn id="21" dur="500" fill="hold"/>
                                        <p:tgtEl>
                                          <p:spTgt spid="19470"/>
                                        </p:tgtEl>
                                        <p:attrNameLst>
                                          <p:attrName>ppt_y</p:attrName>
                                        </p:attrNameLst>
                                      </p:cBhvr>
                                      <p:tavLst>
                                        <p:tav tm="0">
                                          <p:val>
                                            <p:fltVal val="0.5"/>
                                          </p:val>
                                        </p:tav>
                                        <p:tav tm="100000">
                                          <p:val>
                                            <p:strVal val="#ppt_y"/>
                                          </p:val>
                                        </p:tav>
                                      </p:tavLst>
                                    </p:anim>
                                  </p:childTnLst>
                                </p:cTn>
                              </p:par>
                              <p:par>
                                <p:cTn id="22" presetID="23" presetClass="entr" presetSubtype="528" fill="hold" nodeType="withEffect">
                                  <p:stCondLst>
                                    <p:cond delay="500"/>
                                  </p:stCondLst>
                                  <p:childTnLst>
                                    <p:set>
                                      <p:cBhvr>
                                        <p:cTn id="23" dur="1" fill="hold">
                                          <p:stCondLst>
                                            <p:cond delay="0"/>
                                          </p:stCondLst>
                                        </p:cTn>
                                        <p:tgtEl>
                                          <p:spTgt spid="19482"/>
                                        </p:tgtEl>
                                        <p:attrNameLst>
                                          <p:attrName>style.visibility</p:attrName>
                                        </p:attrNameLst>
                                      </p:cBhvr>
                                      <p:to>
                                        <p:strVal val="visible"/>
                                      </p:to>
                                    </p:set>
                                    <p:anim calcmode="lin" valueType="num">
                                      <p:cBhvr>
                                        <p:cTn id="24" dur="500" fill="hold"/>
                                        <p:tgtEl>
                                          <p:spTgt spid="19482"/>
                                        </p:tgtEl>
                                        <p:attrNameLst>
                                          <p:attrName>ppt_w</p:attrName>
                                        </p:attrNameLst>
                                      </p:cBhvr>
                                      <p:tavLst>
                                        <p:tav tm="0">
                                          <p:val>
                                            <p:fltVal val="0"/>
                                          </p:val>
                                        </p:tav>
                                        <p:tav tm="100000">
                                          <p:val>
                                            <p:strVal val="#ppt_w"/>
                                          </p:val>
                                        </p:tav>
                                      </p:tavLst>
                                    </p:anim>
                                    <p:anim calcmode="lin" valueType="num">
                                      <p:cBhvr>
                                        <p:cTn id="25" dur="500" fill="hold"/>
                                        <p:tgtEl>
                                          <p:spTgt spid="19482"/>
                                        </p:tgtEl>
                                        <p:attrNameLst>
                                          <p:attrName>ppt_h</p:attrName>
                                        </p:attrNameLst>
                                      </p:cBhvr>
                                      <p:tavLst>
                                        <p:tav tm="0">
                                          <p:val>
                                            <p:fltVal val="0"/>
                                          </p:val>
                                        </p:tav>
                                        <p:tav tm="100000">
                                          <p:val>
                                            <p:strVal val="#ppt_h"/>
                                          </p:val>
                                        </p:tav>
                                      </p:tavLst>
                                    </p:anim>
                                    <p:anim calcmode="lin" valueType="num">
                                      <p:cBhvr>
                                        <p:cTn id="26" dur="500" fill="hold"/>
                                        <p:tgtEl>
                                          <p:spTgt spid="19482"/>
                                        </p:tgtEl>
                                        <p:attrNameLst>
                                          <p:attrName>ppt_x</p:attrName>
                                        </p:attrNameLst>
                                      </p:cBhvr>
                                      <p:tavLst>
                                        <p:tav tm="0">
                                          <p:val>
                                            <p:fltVal val="0.5"/>
                                          </p:val>
                                        </p:tav>
                                        <p:tav tm="100000">
                                          <p:val>
                                            <p:strVal val="#ppt_x"/>
                                          </p:val>
                                        </p:tav>
                                      </p:tavLst>
                                    </p:anim>
                                    <p:anim calcmode="lin" valueType="num">
                                      <p:cBhvr>
                                        <p:cTn id="27" dur="500" fill="hold"/>
                                        <p:tgtEl>
                                          <p:spTgt spid="19482"/>
                                        </p:tgtEl>
                                        <p:attrNameLst>
                                          <p:attrName>ppt_y</p:attrName>
                                        </p:attrNameLst>
                                      </p:cBhvr>
                                      <p:tavLst>
                                        <p:tav tm="0">
                                          <p:val>
                                            <p:fltVal val="0.5"/>
                                          </p:val>
                                        </p:tav>
                                        <p:tav tm="100000">
                                          <p:val>
                                            <p:strVal val="#ppt_y"/>
                                          </p:val>
                                        </p:tav>
                                      </p:tavLst>
                                    </p:anim>
                                  </p:childTnLst>
                                </p:cTn>
                              </p:par>
                              <p:par>
                                <p:cTn id="28" presetID="23" presetClass="entr" presetSubtype="528" fill="hold" nodeType="withEffect">
                                  <p:stCondLst>
                                    <p:cond delay="750"/>
                                  </p:stCondLst>
                                  <p:childTnLst>
                                    <p:set>
                                      <p:cBhvr>
                                        <p:cTn id="29" dur="1" fill="hold">
                                          <p:stCondLst>
                                            <p:cond delay="0"/>
                                          </p:stCondLst>
                                        </p:cTn>
                                        <p:tgtEl>
                                          <p:spTgt spid="19464"/>
                                        </p:tgtEl>
                                        <p:attrNameLst>
                                          <p:attrName>style.visibility</p:attrName>
                                        </p:attrNameLst>
                                      </p:cBhvr>
                                      <p:to>
                                        <p:strVal val="visible"/>
                                      </p:to>
                                    </p:set>
                                    <p:anim calcmode="lin" valueType="num">
                                      <p:cBhvr>
                                        <p:cTn id="30" dur="500" fill="hold"/>
                                        <p:tgtEl>
                                          <p:spTgt spid="19464"/>
                                        </p:tgtEl>
                                        <p:attrNameLst>
                                          <p:attrName>ppt_w</p:attrName>
                                        </p:attrNameLst>
                                      </p:cBhvr>
                                      <p:tavLst>
                                        <p:tav tm="0">
                                          <p:val>
                                            <p:fltVal val="0"/>
                                          </p:val>
                                        </p:tav>
                                        <p:tav tm="100000">
                                          <p:val>
                                            <p:strVal val="#ppt_w"/>
                                          </p:val>
                                        </p:tav>
                                      </p:tavLst>
                                    </p:anim>
                                    <p:anim calcmode="lin" valueType="num">
                                      <p:cBhvr>
                                        <p:cTn id="31" dur="500" fill="hold"/>
                                        <p:tgtEl>
                                          <p:spTgt spid="19464"/>
                                        </p:tgtEl>
                                        <p:attrNameLst>
                                          <p:attrName>ppt_h</p:attrName>
                                        </p:attrNameLst>
                                      </p:cBhvr>
                                      <p:tavLst>
                                        <p:tav tm="0">
                                          <p:val>
                                            <p:fltVal val="0"/>
                                          </p:val>
                                        </p:tav>
                                        <p:tav tm="100000">
                                          <p:val>
                                            <p:strVal val="#ppt_h"/>
                                          </p:val>
                                        </p:tav>
                                      </p:tavLst>
                                    </p:anim>
                                    <p:anim calcmode="lin" valueType="num">
                                      <p:cBhvr>
                                        <p:cTn id="32" dur="500" fill="hold"/>
                                        <p:tgtEl>
                                          <p:spTgt spid="19464"/>
                                        </p:tgtEl>
                                        <p:attrNameLst>
                                          <p:attrName>ppt_x</p:attrName>
                                        </p:attrNameLst>
                                      </p:cBhvr>
                                      <p:tavLst>
                                        <p:tav tm="0">
                                          <p:val>
                                            <p:fltVal val="0.5"/>
                                          </p:val>
                                        </p:tav>
                                        <p:tav tm="100000">
                                          <p:val>
                                            <p:strVal val="#ppt_x"/>
                                          </p:val>
                                        </p:tav>
                                      </p:tavLst>
                                    </p:anim>
                                    <p:anim calcmode="lin" valueType="num">
                                      <p:cBhvr>
                                        <p:cTn id="33" dur="500" fill="hold"/>
                                        <p:tgtEl>
                                          <p:spTgt spid="19464"/>
                                        </p:tgtEl>
                                        <p:attrNameLst>
                                          <p:attrName>ppt_y</p:attrName>
                                        </p:attrNameLst>
                                      </p:cBhvr>
                                      <p:tavLst>
                                        <p:tav tm="0">
                                          <p:val>
                                            <p:fltVal val="0.5"/>
                                          </p:val>
                                        </p:tav>
                                        <p:tav tm="100000">
                                          <p:val>
                                            <p:strVal val="#ppt_y"/>
                                          </p:val>
                                        </p:tav>
                                      </p:tavLst>
                                    </p:anim>
                                  </p:childTnLst>
                                </p:cTn>
                              </p:par>
                            </p:childTnLst>
                          </p:cTn>
                        </p:par>
                        <p:par>
                          <p:cTn id="34" fill="hold" nodeType="afterGroup">
                            <p:stCondLst>
                              <p:cond delay="1750"/>
                            </p:stCondLst>
                            <p:childTnLst>
                              <p:par>
                                <p:cTn id="35" presetID="22" presetClass="entr" presetSubtype="2" fill="hold" nodeType="afterEffect">
                                  <p:stCondLst>
                                    <p:cond delay="0"/>
                                  </p:stCondLst>
                                  <p:childTnLst>
                                    <p:set>
                                      <p:cBhvr>
                                        <p:cTn id="36" dur="1" fill="hold">
                                          <p:stCondLst>
                                            <p:cond delay="0"/>
                                          </p:stCondLst>
                                        </p:cTn>
                                        <p:tgtEl>
                                          <p:spTgt spid="19494"/>
                                        </p:tgtEl>
                                        <p:attrNameLst>
                                          <p:attrName>style.visibility</p:attrName>
                                        </p:attrNameLst>
                                      </p:cBhvr>
                                      <p:to>
                                        <p:strVal val="visible"/>
                                      </p:to>
                                    </p:set>
                                    <p:animEffect transition="in" filter="wipe(right)">
                                      <p:cBhvr>
                                        <p:cTn id="37" dur="500"/>
                                        <p:tgtEl>
                                          <p:spTgt spid="19494"/>
                                        </p:tgtEl>
                                      </p:cBhvr>
                                    </p:animEffect>
                                  </p:childTnLst>
                                </p:cTn>
                              </p:par>
                              <p:par>
                                <p:cTn id="38" presetID="22" presetClass="entr" presetSubtype="8" fill="hold" nodeType="withEffect">
                                  <p:stCondLst>
                                    <p:cond delay="0"/>
                                  </p:stCondLst>
                                  <p:childTnLst>
                                    <p:set>
                                      <p:cBhvr>
                                        <p:cTn id="39" dur="1" fill="hold">
                                          <p:stCondLst>
                                            <p:cond delay="0"/>
                                          </p:stCondLst>
                                        </p:cTn>
                                        <p:tgtEl>
                                          <p:spTgt spid="19493"/>
                                        </p:tgtEl>
                                        <p:attrNameLst>
                                          <p:attrName>style.visibility</p:attrName>
                                        </p:attrNameLst>
                                      </p:cBhvr>
                                      <p:to>
                                        <p:strVal val="visible"/>
                                      </p:to>
                                    </p:set>
                                    <p:animEffect transition="in" filter="wipe(left)">
                                      <p:cBhvr>
                                        <p:cTn id="40" dur="500"/>
                                        <p:tgtEl>
                                          <p:spTgt spid="19493"/>
                                        </p:tgtEl>
                                      </p:cBhvr>
                                    </p:animEffect>
                                  </p:childTnLst>
                                </p:cTn>
                              </p:par>
                            </p:childTnLst>
                          </p:cTn>
                        </p:par>
                        <p:par>
                          <p:cTn id="41" fill="hold" nodeType="afterGroup">
                            <p:stCondLst>
                              <p:cond delay="2250"/>
                            </p:stCondLst>
                            <p:childTnLst>
                              <p:par>
                                <p:cTn id="42" presetID="10" presetClass="entr" presetSubtype="0" fill="hold" nodeType="afterEffect">
                                  <p:stCondLst>
                                    <p:cond delay="0"/>
                                  </p:stCondLst>
                                  <p:childTnLst>
                                    <p:set>
                                      <p:cBhvr>
                                        <p:cTn id="43" dur="1" fill="hold">
                                          <p:stCondLst>
                                            <p:cond delay="0"/>
                                          </p:stCondLst>
                                        </p:cTn>
                                        <p:tgtEl>
                                          <p:spTgt spid="19497"/>
                                        </p:tgtEl>
                                        <p:attrNameLst>
                                          <p:attrName>style.visibility</p:attrName>
                                        </p:attrNameLst>
                                      </p:cBhvr>
                                      <p:to>
                                        <p:strVal val="visible"/>
                                      </p:to>
                                    </p:set>
                                    <p:animEffect transition="in" filter="fade">
                                      <p:cBhvr>
                                        <p:cTn id="44" dur="500"/>
                                        <p:tgtEl>
                                          <p:spTgt spid="19497"/>
                                        </p:tgtEl>
                                      </p:cBhvr>
                                    </p:animEffect>
                                  </p:childTnLst>
                                </p:cTn>
                              </p:par>
                              <p:par>
                                <p:cTn id="45" presetID="10" presetClass="entr" presetSubtype="0" fill="hold" nodeType="withEffect">
                                  <p:stCondLst>
                                    <p:cond delay="0"/>
                                  </p:stCondLst>
                                  <p:childTnLst>
                                    <p:set>
                                      <p:cBhvr>
                                        <p:cTn id="46" dur="1" fill="hold">
                                          <p:stCondLst>
                                            <p:cond delay="0"/>
                                          </p:stCondLst>
                                        </p:cTn>
                                        <p:tgtEl>
                                          <p:spTgt spid="19507"/>
                                        </p:tgtEl>
                                        <p:attrNameLst>
                                          <p:attrName>style.visibility</p:attrName>
                                        </p:attrNameLst>
                                      </p:cBhvr>
                                      <p:to>
                                        <p:strVal val="visible"/>
                                      </p:to>
                                    </p:set>
                                    <p:animEffect transition="in" filter="fade">
                                      <p:cBhvr>
                                        <p:cTn id="47" dur="500"/>
                                        <p:tgtEl>
                                          <p:spTgt spid="19507"/>
                                        </p:tgtEl>
                                      </p:cBhvr>
                                    </p:animEffect>
                                  </p:childTnLst>
                                </p:cTn>
                              </p:par>
                            </p:childTnLst>
                          </p:cTn>
                        </p:par>
                        <p:par>
                          <p:cTn id="48" fill="hold" nodeType="afterGroup">
                            <p:stCondLst>
                              <p:cond delay="2750"/>
                            </p:stCondLst>
                            <p:childTnLst>
                              <p:par>
                                <p:cTn id="49" presetID="22" presetClass="entr" presetSubtype="2" fill="hold" nodeType="afterEffect">
                                  <p:stCondLst>
                                    <p:cond delay="0"/>
                                  </p:stCondLst>
                                  <p:childTnLst>
                                    <p:set>
                                      <p:cBhvr>
                                        <p:cTn id="50" dur="1" fill="hold">
                                          <p:stCondLst>
                                            <p:cond delay="0"/>
                                          </p:stCondLst>
                                        </p:cTn>
                                        <p:tgtEl>
                                          <p:spTgt spid="19496"/>
                                        </p:tgtEl>
                                        <p:attrNameLst>
                                          <p:attrName>style.visibility</p:attrName>
                                        </p:attrNameLst>
                                      </p:cBhvr>
                                      <p:to>
                                        <p:strVal val="visible"/>
                                      </p:to>
                                    </p:set>
                                    <p:animEffect transition="in" filter="wipe(right)">
                                      <p:cBhvr>
                                        <p:cTn id="51" dur="500"/>
                                        <p:tgtEl>
                                          <p:spTgt spid="19496"/>
                                        </p:tgtEl>
                                      </p:cBhvr>
                                    </p:animEffect>
                                  </p:childTnLst>
                                </p:cTn>
                              </p:par>
                              <p:par>
                                <p:cTn id="52" presetID="22" presetClass="entr" presetSubtype="8" fill="hold" nodeType="withEffect">
                                  <p:stCondLst>
                                    <p:cond delay="0"/>
                                  </p:stCondLst>
                                  <p:childTnLst>
                                    <p:set>
                                      <p:cBhvr>
                                        <p:cTn id="53" dur="1" fill="hold">
                                          <p:stCondLst>
                                            <p:cond delay="0"/>
                                          </p:stCondLst>
                                        </p:cTn>
                                        <p:tgtEl>
                                          <p:spTgt spid="19495"/>
                                        </p:tgtEl>
                                        <p:attrNameLst>
                                          <p:attrName>style.visibility</p:attrName>
                                        </p:attrNameLst>
                                      </p:cBhvr>
                                      <p:to>
                                        <p:strVal val="visible"/>
                                      </p:to>
                                    </p:set>
                                    <p:animEffect transition="in" filter="wipe(left)">
                                      <p:cBhvr>
                                        <p:cTn id="54" dur="500"/>
                                        <p:tgtEl>
                                          <p:spTgt spid="19495"/>
                                        </p:tgtEl>
                                      </p:cBhvr>
                                    </p:animEffect>
                                  </p:childTnLst>
                                </p:cTn>
                              </p:par>
                            </p:childTnLst>
                          </p:cTn>
                        </p:par>
                        <p:par>
                          <p:cTn id="55" fill="hold" nodeType="afterGroup">
                            <p:stCondLst>
                              <p:cond delay="3250"/>
                            </p:stCondLst>
                            <p:childTnLst>
                              <p:par>
                                <p:cTn id="56" presetID="10" presetClass="entr" presetSubtype="0" fill="hold" nodeType="afterEffect">
                                  <p:stCondLst>
                                    <p:cond delay="0"/>
                                  </p:stCondLst>
                                  <p:childTnLst>
                                    <p:set>
                                      <p:cBhvr>
                                        <p:cTn id="57" dur="1" fill="hold">
                                          <p:stCondLst>
                                            <p:cond delay="0"/>
                                          </p:stCondLst>
                                        </p:cTn>
                                        <p:tgtEl>
                                          <p:spTgt spid="19502"/>
                                        </p:tgtEl>
                                        <p:attrNameLst>
                                          <p:attrName>style.visibility</p:attrName>
                                        </p:attrNameLst>
                                      </p:cBhvr>
                                      <p:to>
                                        <p:strVal val="visible"/>
                                      </p:to>
                                    </p:set>
                                    <p:animEffect transition="in" filter="fade">
                                      <p:cBhvr>
                                        <p:cTn id="58" dur="500"/>
                                        <p:tgtEl>
                                          <p:spTgt spid="19502"/>
                                        </p:tgtEl>
                                      </p:cBhvr>
                                    </p:animEffect>
                                  </p:childTnLst>
                                </p:cTn>
                              </p:par>
                              <p:par>
                                <p:cTn id="59" presetID="10" presetClass="entr" presetSubtype="0" fill="hold" nodeType="withEffect">
                                  <p:stCondLst>
                                    <p:cond delay="0"/>
                                  </p:stCondLst>
                                  <p:childTnLst>
                                    <p:set>
                                      <p:cBhvr>
                                        <p:cTn id="60" dur="1" fill="hold">
                                          <p:stCondLst>
                                            <p:cond delay="0"/>
                                          </p:stCondLst>
                                        </p:cTn>
                                        <p:tgtEl>
                                          <p:spTgt spid="19512"/>
                                        </p:tgtEl>
                                        <p:attrNameLst>
                                          <p:attrName>style.visibility</p:attrName>
                                        </p:attrNameLst>
                                      </p:cBhvr>
                                      <p:to>
                                        <p:strVal val="visible"/>
                                      </p:to>
                                    </p:set>
                                    <p:animEffect transition="in" filter="fade">
                                      <p:cBhvr>
                                        <p:cTn id="61" dur="500"/>
                                        <p:tgtEl>
                                          <p:spTgt spid="19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0482"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48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048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0485"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048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20487"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20488" name="组合 74"/>
          <p:cNvGrpSpPr>
            <a:grpSpLocks/>
          </p:cNvGrpSpPr>
          <p:nvPr/>
        </p:nvGrpSpPr>
        <p:grpSpPr bwMode="auto">
          <a:xfrm>
            <a:off x="407988" y="1789113"/>
            <a:ext cx="2735262" cy="4127500"/>
            <a:chOff x="0" y="0"/>
            <a:chExt cx="2735895" cy="4127500"/>
          </a:xfrm>
        </p:grpSpPr>
        <p:grpSp>
          <p:nvGrpSpPr>
            <p:cNvPr id="20489" name="组合 4"/>
            <p:cNvGrpSpPr>
              <a:grpSpLocks/>
            </p:cNvGrpSpPr>
            <p:nvPr/>
          </p:nvGrpSpPr>
          <p:grpSpPr bwMode="auto">
            <a:xfrm>
              <a:off x="0" y="0"/>
              <a:ext cx="2735895" cy="4127500"/>
              <a:chOff x="0" y="0"/>
              <a:chExt cx="2735895" cy="4127500"/>
            </a:xfrm>
          </p:grpSpPr>
          <p:sp>
            <p:nvSpPr>
              <p:cNvPr id="20490" name="任意多边形 17"/>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491" name="任意多边形 16"/>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492" name="组合 70"/>
            <p:cNvGrpSpPr>
              <a:grpSpLocks/>
            </p:cNvGrpSpPr>
            <p:nvPr/>
          </p:nvGrpSpPr>
          <p:grpSpPr bwMode="auto">
            <a:xfrm>
              <a:off x="1" y="106402"/>
              <a:ext cx="2735893" cy="3834166"/>
              <a:chOff x="0" y="0"/>
              <a:chExt cx="2735893" cy="3834166"/>
            </a:xfrm>
          </p:grpSpPr>
          <p:grpSp>
            <p:nvGrpSpPr>
              <p:cNvPr id="20493" name="组合 7"/>
              <p:cNvGrpSpPr>
                <a:grpSpLocks/>
              </p:cNvGrpSpPr>
              <p:nvPr/>
            </p:nvGrpSpPr>
            <p:grpSpPr bwMode="auto">
              <a:xfrm>
                <a:off x="859139" y="0"/>
                <a:ext cx="1017614" cy="1016161"/>
                <a:chOff x="0" y="0"/>
                <a:chExt cx="1017614" cy="1016161"/>
              </a:xfrm>
            </p:grpSpPr>
            <p:sp>
              <p:nvSpPr>
                <p:cNvPr id="20494" name="文本框 34"/>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20495" name="文本框 3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pic>
            <p:nvPicPr>
              <p:cNvPr id="20496" name="文本框 41"/>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0924" y="1231733"/>
                <a:ext cx="2237750"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497" name="矩形 42"/>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498" name="组合 65"/>
              <p:cNvGrpSpPr>
                <a:grpSpLocks/>
              </p:cNvGrpSpPr>
              <p:nvPr/>
            </p:nvGrpSpPr>
            <p:grpSpPr bwMode="auto">
              <a:xfrm>
                <a:off x="956466" y="3011206"/>
                <a:ext cx="822960" cy="822960"/>
                <a:chOff x="0" y="0"/>
                <a:chExt cx="822960" cy="822960"/>
              </a:xfrm>
            </p:grpSpPr>
            <p:sp>
              <p:nvSpPr>
                <p:cNvPr id="20499" name="Freeform 10"/>
                <p:cNvSpPr>
                  <a:spLocks noEditPoints="1"/>
                </p:cNvSpPr>
                <p:nvPr/>
              </p:nvSpPr>
              <p:spPr bwMode="auto">
                <a:xfrm>
                  <a:off x="118867" y="136387"/>
                  <a:ext cx="574680" cy="483505"/>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00" name="椭圆 61"/>
                <p:cNvSpPr>
                  <a:spLocks noChangeArrowheads="1"/>
                </p:cNvSpPr>
                <p:nvPr/>
              </p:nvSpPr>
              <p:spPr bwMode="auto">
                <a:xfrm>
                  <a:off x="-571" y="242"/>
                  <a:ext cx="824102"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01" name="组合 75"/>
          <p:cNvGrpSpPr>
            <a:grpSpLocks/>
          </p:cNvGrpSpPr>
          <p:nvPr/>
        </p:nvGrpSpPr>
        <p:grpSpPr bwMode="auto">
          <a:xfrm>
            <a:off x="3287713" y="1789113"/>
            <a:ext cx="2736850" cy="4127500"/>
            <a:chOff x="0" y="0"/>
            <a:chExt cx="2735895" cy="4127500"/>
          </a:xfrm>
        </p:grpSpPr>
        <p:grpSp>
          <p:nvGrpSpPr>
            <p:cNvPr id="20502" name="组合 18"/>
            <p:cNvGrpSpPr>
              <a:grpSpLocks/>
            </p:cNvGrpSpPr>
            <p:nvPr/>
          </p:nvGrpSpPr>
          <p:grpSpPr bwMode="auto">
            <a:xfrm>
              <a:off x="0" y="0"/>
              <a:ext cx="2735895" cy="4127500"/>
              <a:chOff x="0" y="0"/>
              <a:chExt cx="2735895" cy="4127500"/>
            </a:xfrm>
          </p:grpSpPr>
          <p:sp>
            <p:nvSpPr>
              <p:cNvPr id="20503" name="任意多边形 19"/>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04" name="任意多边形 20"/>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05" name="组合 71"/>
            <p:cNvGrpSpPr>
              <a:grpSpLocks/>
            </p:cNvGrpSpPr>
            <p:nvPr/>
          </p:nvGrpSpPr>
          <p:grpSpPr bwMode="auto">
            <a:xfrm>
              <a:off x="1" y="106402"/>
              <a:ext cx="2735893" cy="3834166"/>
              <a:chOff x="0" y="0"/>
              <a:chExt cx="2735893" cy="3834166"/>
            </a:xfrm>
          </p:grpSpPr>
          <p:grpSp>
            <p:nvGrpSpPr>
              <p:cNvPr id="20506" name="组合 8"/>
              <p:cNvGrpSpPr>
                <a:grpSpLocks/>
              </p:cNvGrpSpPr>
              <p:nvPr/>
            </p:nvGrpSpPr>
            <p:grpSpPr bwMode="auto">
              <a:xfrm>
                <a:off x="781788" y="0"/>
                <a:ext cx="1017614" cy="1016161"/>
                <a:chOff x="0" y="0"/>
                <a:chExt cx="1017614" cy="1016161"/>
              </a:xfrm>
            </p:grpSpPr>
            <p:sp>
              <p:nvSpPr>
                <p:cNvPr id="20507" name="文本框 28"/>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20508" name="文本框 29"/>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pic>
            <p:nvPicPr>
              <p:cNvPr id="20509" name="文本框 4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8349" y="1231733"/>
                <a:ext cx="2242545"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10" name="矩形 44"/>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11" name="组合 66"/>
              <p:cNvGrpSpPr>
                <a:grpSpLocks/>
              </p:cNvGrpSpPr>
              <p:nvPr/>
            </p:nvGrpSpPr>
            <p:grpSpPr bwMode="auto">
              <a:xfrm>
                <a:off x="956465" y="3011206"/>
                <a:ext cx="822960" cy="822960"/>
                <a:chOff x="0" y="0"/>
                <a:chExt cx="822960" cy="822960"/>
              </a:xfrm>
            </p:grpSpPr>
            <p:pic>
              <p:nvPicPr>
                <p:cNvPr id="20512" name="组合 5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0181" y="91999"/>
                  <a:ext cx="591106" cy="57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13" name="椭圆 62"/>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14" name="组合 76"/>
          <p:cNvGrpSpPr>
            <a:grpSpLocks/>
          </p:cNvGrpSpPr>
          <p:nvPr/>
        </p:nvGrpSpPr>
        <p:grpSpPr bwMode="auto">
          <a:xfrm>
            <a:off x="6167438" y="1789113"/>
            <a:ext cx="2736850" cy="4127500"/>
            <a:chOff x="0" y="0"/>
            <a:chExt cx="2735896" cy="4127500"/>
          </a:xfrm>
        </p:grpSpPr>
        <p:grpSp>
          <p:nvGrpSpPr>
            <p:cNvPr id="20515" name="组合 21"/>
            <p:cNvGrpSpPr>
              <a:grpSpLocks/>
            </p:cNvGrpSpPr>
            <p:nvPr/>
          </p:nvGrpSpPr>
          <p:grpSpPr bwMode="auto">
            <a:xfrm>
              <a:off x="1" y="0"/>
              <a:ext cx="2735895" cy="4127500"/>
              <a:chOff x="0" y="0"/>
              <a:chExt cx="2735895" cy="4127500"/>
            </a:xfrm>
          </p:grpSpPr>
          <p:sp>
            <p:nvSpPr>
              <p:cNvPr id="20516" name="任意多边形 22"/>
              <p:cNvSpPr>
                <a:spLocks/>
              </p:cNvSpPr>
              <p:nvPr/>
            </p:nvSpPr>
            <p:spPr bwMode="auto">
              <a:xfrm>
                <a:off x="-1" y="1074737"/>
                <a:ext cx="2735896"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17" name="任意多边形 23"/>
              <p:cNvSpPr>
                <a:spLocks/>
              </p:cNvSpPr>
              <p:nvPr/>
            </p:nvSpPr>
            <p:spPr bwMode="auto">
              <a:xfrm>
                <a:off x="-1" y="0"/>
                <a:ext cx="2735896"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18" name="组合 72"/>
            <p:cNvGrpSpPr>
              <a:grpSpLocks/>
            </p:cNvGrpSpPr>
            <p:nvPr/>
          </p:nvGrpSpPr>
          <p:grpSpPr bwMode="auto">
            <a:xfrm>
              <a:off x="0" y="106402"/>
              <a:ext cx="2735893" cy="3834166"/>
              <a:chOff x="0" y="0"/>
              <a:chExt cx="2735893" cy="3834166"/>
            </a:xfrm>
          </p:grpSpPr>
          <p:grpSp>
            <p:nvGrpSpPr>
              <p:cNvPr id="20519" name="组合 39"/>
              <p:cNvGrpSpPr>
                <a:grpSpLocks/>
              </p:cNvGrpSpPr>
              <p:nvPr/>
            </p:nvGrpSpPr>
            <p:grpSpPr bwMode="auto">
              <a:xfrm>
                <a:off x="704439" y="0"/>
                <a:ext cx="1190979" cy="1016161"/>
                <a:chOff x="0" y="0"/>
                <a:chExt cx="1190979" cy="1016161"/>
              </a:xfrm>
            </p:grpSpPr>
            <p:sp>
              <p:nvSpPr>
                <p:cNvPr id="20520" name="文本框 37"/>
                <p:cNvSpPr txBox="1">
                  <a:spLocks noChangeArrowheads="1"/>
                </p:cNvSpPr>
                <p:nvPr/>
              </p:nvSpPr>
              <p:spPr bwMode="auto">
                <a:xfrm>
                  <a:off x="130301"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20521" name="文本框 38"/>
                <p:cNvSpPr txBox="1">
                  <a:spLocks noChangeArrowheads="1"/>
                </p:cNvSpPr>
                <p:nvPr/>
              </p:nvSpPr>
              <p:spPr bwMode="auto">
                <a:xfrm>
                  <a:off x="0" y="0"/>
                  <a:ext cx="1190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pic>
            <p:nvPicPr>
              <p:cNvPr id="20522" name="文本框 45"/>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82032" y="1231733"/>
                <a:ext cx="2236452"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23" name="矩形 46"/>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24" name="组合 67"/>
              <p:cNvGrpSpPr>
                <a:grpSpLocks/>
              </p:cNvGrpSpPr>
              <p:nvPr/>
            </p:nvGrpSpPr>
            <p:grpSpPr bwMode="auto">
              <a:xfrm>
                <a:off x="956466" y="3011206"/>
                <a:ext cx="822960" cy="822960"/>
                <a:chOff x="0" y="0"/>
                <a:chExt cx="822960" cy="822960"/>
              </a:xfrm>
            </p:grpSpPr>
            <p:sp>
              <p:nvSpPr>
                <p:cNvPr id="20525" name="Freeform 11"/>
                <p:cNvSpPr>
                  <a:spLocks noEditPoints="1"/>
                </p:cNvSpPr>
                <p:nvPr/>
              </p:nvSpPr>
              <p:spPr bwMode="auto">
                <a:xfrm>
                  <a:off x="144375" y="130206"/>
                  <a:ext cx="563627" cy="607834"/>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6" name="椭圆 63"/>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27" name="组合 77"/>
          <p:cNvGrpSpPr>
            <a:grpSpLocks/>
          </p:cNvGrpSpPr>
          <p:nvPr/>
        </p:nvGrpSpPr>
        <p:grpSpPr bwMode="auto">
          <a:xfrm>
            <a:off x="9048750" y="1789113"/>
            <a:ext cx="2735263" cy="4127500"/>
            <a:chOff x="0" y="0"/>
            <a:chExt cx="2735899" cy="4127500"/>
          </a:xfrm>
        </p:grpSpPr>
        <p:grpSp>
          <p:nvGrpSpPr>
            <p:cNvPr id="20528" name="组合 24"/>
            <p:cNvGrpSpPr>
              <a:grpSpLocks/>
            </p:cNvGrpSpPr>
            <p:nvPr/>
          </p:nvGrpSpPr>
          <p:grpSpPr bwMode="auto">
            <a:xfrm>
              <a:off x="4" y="0"/>
              <a:ext cx="2735895" cy="4127500"/>
              <a:chOff x="0" y="0"/>
              <a:chExt cx="2735895" cy="4127500"/>
            </a:xfrm>
          </p:grpSpPr>
          <p:sp>
            <p:nvSpPr>
              <p:cNvPr id="20529" name="任意多边形 25"/>
              <p:cNvSpPr>
                <a:spLocks/>
              </p:cNvSpPr>
              <p:nvPr/>
            </p:nvSpPr>
            <p:spPr bwMode="auto">
              <a:xfrm>
                <a:off x="-4" y="1074737"/>
                <a:ext cx="2735899"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30" name="任意多边形 26"/>
              <p:cNvSpPr>
                <a:spLocks/>
              </p:cNvSpPr>
              <p:nvPr/>
            </p:nvSpPr>
            <p:spPr bwMode="auto">
              <a:xfrm>
                <a:off x="-4" y="0"/>
                <a:ext cx="2735899"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31" name="组合 73"/>
            <p:cNvGrpSpPr>
              <a:grpSpLocks/>
            </p:cNvGrpSpPr>
            <p:nvPr/>
          </p:nvGrpSpPr>
          <p:grpSpPr bwMode="auto">
            <a:xfrm>
              <a:off x="0" y="106402"/>
              <a:ext cx="2735893" cy="3834166"/>
              <a:chOff x="0" y="0"/>
              <a:chExt cx="2735893" cy="3834166"/>
            </a:xfrm>
          </p:grpSpPr>
          <p:grpSp>
            <p:nvGrpSpPr>
              <p:cNvPr id="20532" name="组合 40"/>
              <p:cNvGrpSpPr>
                <a:grpSpLocks/>
              </p:cNvGrpSpPr>
              <p:nvPr/>
            </p:nvGrpSpPr>
            <p:grpSpPr bwMode="auto">
              <a:xfrm>
                <a:off x="800456" y="0"/>
                <a:ext cx="1134989" cy="1016161"/>
                <a:chOff x="0" y="0"/>
                <a:chExt cx="1134989" cy="1016161"/>
              </a:xfrm>
            </p:grpSpPr>
            <p:sp>
              <p:nvSpPr>
                <p:cNvPr id="20533" name="文本框 31"/>
                <p:cNvSpPr txBox="1">
                  <a:spLocks noChangeArrowheads="1"/>
                </p:cNvSpPr>
                <p:nvPr/>
              </p:nvSpPr>
              <p:spPr bwMode="auto">
                <a:xfrm>
                  <a:off x="57731"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20534" name="文本框 32"/>
                <p:cNvSpPr txBox="1">
                  <a:spLocks noChangeArrowheads="1"/>
                </p:cNvSpPr>
                <p:nvPr/>
              </p:nvSpPr>
              <p:spPr bwMode="auto">
                <a:xfrm>
                  <a:off x="0" y="0"/>
                  <a:ext cx="11349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FOUR</a:t>
                  </a:r>
                  <a:endParaRPr lang="zh-CN" altLang="en-US" sz="1200">
                    <a:solidFill>
                      <a:srgbClr val="1E6991"/>
                    </a:solidFill>
                    <a:latin typeface="Arial" pitchFamily="34" charset="0"/>
                    <a:ea typeface="华文细黑" pitchFamily="2" charset="-122"/>
                  </a:endParaRPr>
                </a:p>
              </p:txBody>
            </p:sp>
          </p:grpSp>
          <p:pic>
            <p:nvPicPr>
              <p:cNvPr id="20535" name="文本框 4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78195" y="1231733"/>
                <a:ext cx="2237752"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36" name="矩形 48"/>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37" name="组合 68"/>
              <p:cNvGrpSpPr>
                <a:grpSpLocks/>
              </p:cNvGrpSpPr>
              <p:nvPr/>
            </p:nvGrpSpPr>
            <p:grpSpPr bwMode="auto">
              <a:xfrm>
                <a:off x="956466" y="3011206"/>
                <a:ext cx="822960" cy="822960"/>
                <a:chOff x="0" y="0"/>
                <a:chExt cx="822960" cy="822960"/>
              </a:xfrm>
            </p:grpSpPr>
            <p:pic>
              <p:nvPicPr>
                <p:cNvPr id="20538" name="组合 56"/>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8782" y="122479"/>
                  <a:ext cx="573157" cy="57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39" name="椭圆 64"/>
                <p:cNvSpPr>
                  <a:spLocks noChangeArrowheads="1"/>
                </p:cNvSpPr>
                <p:nvPr/>
              </p:nvSpPr>
              <p:spPr bwMode="auto">
                <a:xfrm>
                  <a:off x="-569" y="242"/>
                  <a:ext cx="824104"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fade">
                                      <p:cBhvr>
                                        <p:cTn id="7" dur="750"/>
                                        <p:tgtEl>
                                          <p:spTgt spid="20488"/>
                                        </p:tgtEl>
                                      </p:cBhvr>
                                    </p:animEffect>
                                    <p:anim calcmode="lin" valueType="num">
                                      <p:cBhvr>
                                        <p:cTn id="8" dur="750" fill="hold"/>
                                        <p:tgtEl>
                                          <p:spTgt spid="20488"/>
                                        </p:tgtEl>
                                        <p:attrNameLst>
                                          <p:attrName>ppt_x</p:attrName>
                                        </p:attrNameLst>
                                      </p:cBhvr>
                                      <p:tavLst>
                                        <p:tav tm="0">
                                          <p:val>
                                            <p:strVal val="#ppt_x"/>
                                          </p:val>
                                        </p:tav>
                                        <p:tav tm="100000">
                                          <p:val>
                                            <p:strVal val="#ppt_x"/>
                                          </p:val>
                                        </p:tav>
                                      </p:tavLst>
                                    </p:anim>
                                    <p:anim calcmode="lin" valueType="num">
                                      <p:cBhvr>
                                        <p:cTn id="9" dur="750" fill="hold"/>
                                        <p:tgtEl>
                                          <p:spTgt spid="2048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20501"/>
                                        </p:tgtEl>
                                        <p:attrNameLst>
                                          <p:attrName>style.visibility</p:attrName>
                                        </p:attrNameLst>
                                      </p:cBhvr>
                                      <p:to>
                                        <p:strVal val="visible"/>
                                      </p:to>
                                    </p:set>
                                    <p:animEffect transition="in" filter="fade">
                                      <p:cBhvr>
                                        <p:cTn id="12" dur="750"/>
                                        <p:tgtEl>
                                          <p:spTgt spid="20501"/>
                                        </p:tgtEl>
                                      </p:cBhvr>
                                    </p:animEffect>
                                    <p:anim calcmode="lin" valueType="num">
                                      <p:cBhvr>
                                        <p:cTn id="13" dur="750" fill="hold"/>
                                        <p:tgtEl>
                                          <p:spTgt spid="20501"/>
                                        </p:tgtEl>
                                        <p:attrNameLst>
                                          <p:attrName>ppt_x</p:attrName>
                                        </p:attrNameLst>
                                      </p:cBhvr>
                                      <p:tavLst>
                                        <p:tav tm="0">
                                          <p:val>
                                            <p:strVal val="#ppt_x"/>
                                          </p:val>
                                        </p:tav>
                                        <p:tav tm="100000">
                                          <p:val>
                                            <p:strVal val="#ppt_x"/>
                                          </p:val>
                                        </p:tav>
                                      </p:tavLst>
                                    </p:anim>
                                    <p:anim calcmode="lin" valueType="num">
                                      <p:cBhvr>
                                        <p:cTn id="14" dur="750" fill="hold"/>
                                        <p:tgtEl>
                                          <p:spTgt spid="2050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20514"/>
                                        </p:tgtEl>
                                        <p:attrNameLst>
                                          <p:attrName>style.visibility</p:attrName>
                                        </p:attrNameLst>
                                      </p:cBhvr>
                                      <p:to>
                                        <p:strVal val="visible"/>
                                      </p:to>
                                    </p:set>
                                    <p:animEffect transition="in" filter="fade">
                                      <p:cBhvr>
                                        <p:cTn id="17" dur="750"/>
                                        <p:tgtEl>
                                          <p:spTgt spid="20514"/>
                                        </p:tgtEl>
                                      </p:cBhvr>
                                    </p:animEffect>
                                    <p:anim calcmode="lin" valueType="num">
                                      <p:cBhvr>
                                        <p:cTn id="18" dur="750" fill="hold"/>
                                        <p:tgtEl>
                                          <p:spTgt spid="20514"/>
                                        </p:tgtEl>
                                        <p:attrNameLst>
                                          <p:attrName>ppt_x</p:attrName>
                                        </p:attrNameLst>
                                      </p:cBhvr>
                                      <p:tavLst>
                                        <p:tav tm="0">
                                          <p:val>
                                            <p:strVal val="#ppt_x"/>
                                          </p:val>
                                        </p:tav>
                                        <p:tav tm="100000">
                                          <p:val>
                                            <p:strVal val="#ppt_x"/>
                                          </p:val>
                                        </p:tav>
                                      </p:tavLst>
                                    </p:anim>
                                    <p:anim calcmode="lin" valueType="num">
                                      <p:cBhvr>
                                        <p:cTn id="19" dur="750" fill="hold"/>
                                        <p:tgtEl>
                                          <p:spTgt spid="2051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500"/>
                                  </p:stCondLst>
                                  <p:childTnLst>
                                    <p:set>
                                      <p:cBhvr>
                                        <p:cTn id="21" dur="1" fill="hold">
                                          <p:stCondLst>
                                            <p:cond delay="0"/>
                                          </p:stCondLst>
                                        </p:cTn>
                                        <p:tgtEl>
                                          <p:spTgt spid="20527"/>
                                        </p:tgtEl>
                                        <p:attrNameLst>
                                          <p:attrName>style.visibility</p:attrName>
                                        </p:attrNameLst>
                                      </p:cBhvr>
                                      <p:to>
                                        <p:strVal val="visible"/>
                                      </p:to>
                                    </p:set>
                                    <p:animEffect transition="in" filter="fade">
                                      <p:cBhvr>
                                        <p:cTn id="22" dur="750"/>
                                        <p:tgtEl>
                                          <p:spTgt spid="20527"/>
                                        </p:tgtEl>
                                      </p:cBhvr>
                                    </p:animEffect>
                                    <p:anim calcmode="lin" valueType="num">
                                      <p:cBhvr>
                                        <p:cTn id="23" dur="750" fill="hold"/>
                                        <p:tgtEl>
                                          <p:spTgt spid="20527"/>
                                        </p:tgtEl>
                                        <p:attrNameLst>
                                          <p:attrName>ppt_x</p:attrName>
                                        </p:attrNameLst>
                                      </p:cBhvr>
                                      <p:tavLst>
                                        <p:tav tm="0">
                                          <p:val>
                                            <p:strVal val="#ppt_x"/>
                                          </p:val>
                                        </p:tav>
                                        <p:tav tm="100000">
                                          <p:val>
                                            <p:strVal val="#ppt_x"/>
                                          </p:val>
                                        </p:tav>
                                      </p:tavLst>
                                    </p:anim>
                                    <p:anim calcmode="lin" valueType="num">
                                      <p:cBhvr>
                                        <p:cTn id="24" dur="750" fill="hold"/>
                                        <p:tgtEl>
                                          <p:spTgt spid="20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3554"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355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355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355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355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23559"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3560" name="矩形 7"/>
          <p:cNvSpPr>
            <a:spLocks noChangeArrowheads="1"/>
          </p:cNvSpPr>
          <p:nvPr/>
        </p:nvSpPr>
        <p:spPr bwMode="auto">
          <a:xfrm>
            <a:off x="0" y="5105400"/>
            <a:ext cx="12192000" cy="1752600"/>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3561" name="组合 38"/>
          <p:cNvGrpSpPr>
            <a:grpSpLocks/>
          </p:cNvGrpSpPr>
          <p:nvPr/>
        </p:nvGrpSpPr>
        <p:grpSpPr bwMode="auto">
          <a:xfrm>
            <a:off x="5602288" y="2736850"/>
            <a:ext cx="941387" cy="941388"/>
            <a:chOff x="0" y="0"/>
            <a:chExt cx="941070" cy="941070"/>
          </a:xfrm>
        </p:grpSpPr>
        <p:sp>
          <p:nvSpPr>
            <p:cNvPr id="23562" name="圆角矩形 4"/>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3563" name="Freeform 10"/>
            <p:cNvSpPr>
              <a:spLocks noEditPoints="1"/>
            </p:cNvSpPr>
            <p:nvPr/>
          </p:nvSpPr>
          <p:spPr bwMode="auto">
            <a:xfrm>
              <a:off x="174430" y="206113"/>
              <a:ext cx="628568" cy="528844"/>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564" name="组合 40"/>
          <p:cNvGrpSpPr>
            <a:grpSpLocks/>
          </p:cNvGrpSpPr>
          <p:nvPr/>
        </p:nvGrpSpPr>
        <p:grpSpPr bwMode="auto">
          <a:xfrm>
            <a:off x="8524875" y="2736850"/>
            <a:ext cx="941388" cy="941388"/>
            <a:chOff x="0" y="0"/>
            <a:chExt cx="941070" cy="941070"/>
          </a:xfrm>
        </p:grpSpPr>
        <p:sp>
          <p:nvSpPr>
            <p:cNvPr id="23565" name="圆角矩形 19"/>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3566" name="Freeform 11"/>
            <p:cNvSpPr>
              <a:spLocks noEditPoints="1"/>
            </p:cNvSpPr>
            <p:nvPr/>
          </p:nvSpPr>
          <p:spPr bwMode="auto">
            <a:xfrm>
              <a:off x="162294" y="129606"/>
              <a:ext cx="616481" cy="664833"/>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567" name="组合 39"/>
          <p:cNvGrpSpPr>
            <a:grpSpLocks/>
          </p:cNvGrpSpPr>
          <p:nvPr/>
        </p:nvGrpSpPr>
        <p:grpSpPr bwMode="auto">
          <a:xfrm>
            <a:off x="7062788" y="2736850"/>
            <a:ext cx="941387" cy="941388"/>
            <a:chOff x="0" y="0"/>
            <a:chExt cx="941070" cy="941070"/>
          </a:xfrm>
        </p:grpSpPr>
        <p:sp>
          <p:nvSpPr>
            <p:cNvPr id="23568" name="圆角矩形 18"/>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pic>
          <p:nvPicPr>
            <p:cNvPr id="23569" name="组合 25"/>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48730" y="152602"/>
              <a:ext cx="645958" cy="62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23570" name="组合 41"/>
          <p:cNvGrpSpPr>
            <a:grpSpLocks/>
          </p:cNvGrpSpPr>
          <p:nvPr/>
        </p:nvGrpSpPr>
        <p:grpSpPr bwMode="auto">
          <a:xfrm>
            <a:off x="9985375" y="2736850"/>
            <a:ext cx="941388" cy="941388"/>
            <a:chOff x="0" y="0"/>
            <a:chExt cx="941070" cy="941070"/>
          </a:xfrm>
        </p:grpSpPr>
        <p:sp>
          <p:nvSpPr>
            <p:cNvPr id="23571" name="圆角矩形 20"/>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pic>
          <p:nvPicPr>
            <p:cNvPr id="23572" name="组合 30"/>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3161" y="207448"/>
              <a:ext cx="560643" cy="55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23573" name="任意多边形 35"/>
          <p:cNvSpPr>
            <a:spLocks/>
          </p:cNvSpPr>
          <p:nvPr/>
        </p:nvSpPr>
        <p:spPr bwMode="auto">
          <a:xfrm>
            <a:off x="5529263" y="1393825"/>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574" name="矩形 36"/>
          <p:cNvSpPr>
            <a:spLocks noChangeArrowheads="1"/>
          </p:cNvSpPr>
          <p:nvPr/>
        </p:nvSpPr>
        <p:spPr bwMode="auto">
          <a:xfrm>
            <a:off x="5878513" y="1333500"/>
            <a:ext cx="59197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600" dirty="0">
                <a:solidFill>
                  <a:schemeClr val="bg1"/>
                </a:solidFill>
                <a:latin typeface="Arial" pitchFamily="34" charset="0"/>
              </a:rPr>
              <a:t>Just for today I will exercise my soul in three ways. </a:t>
            </a:r>
            <a:r>
              <a:rPr lang="en-US" sz="1600">
                <a:solidFill>
                  <a:schemeClr val="bg1"/>
                </a:solidFill>
                <a:latin typeface="Arial" pitchFamily="34" charset="0"/>
              </a:rPr>
              <a:t>I will do somebody a good turn and not get found out: If anybody knows of it, it will not count. </a:t>
            </a:r>
            <a:r>
              <a:rPr lang="en-US" sz="1600" dirty="0">
                <a:solidFill>
                  <a:schemeClr val="bg1"/>
                </a:solidFill>
                <a:latin typeface="Arial" pitchFamily="34" charset="0"/>
              </a:rPr>
              <a:t>I will do at least two things I don‘t want to do—just for exercise. </a:t>
            </a:r>
            <a:endParaRPr lang="zh-CN" altLang="en-US" sz="1600" dirty="0">
              <a:solidFill>
                <a:schemeClr val="bg1"/>
              </a:solidFill>
              <a:latin typeface="Arial" pitchFamily="34" charset="0"/>
            </a:endParaRPr>
          </a:p>
        </p:txBody>
      </p:sp>
      <p:pic>
        <p:nvPicPr>
          <p:cNvPr id="23575" name="图片 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7663" y="1212850"/>
            <a:ext cx="4986337"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3576" name="图片 1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86400" y="4065588"/>
            <a:ext cx="3103563"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3577" name="图片 37"/>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736013" y="4065588"/>
            <a:ext cx="3101975"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3560"/>
                                        </p:tgtEl>
                                        <p:attrNameLst>
                                          <p:attrName>style.visibility</p:attrName>
                                        </p:attrNameLst>
                                      </p:cBhvr>
                                      <p:to>
                                        <p:strVal val="visible"/>
                                      </p:to>
                                    </p:set>
                                    <p:animEffect transition="in" filter="wipe(down)">
                                      <p:cBhvr>
                                        <p:cTn id="7" dur="500"/>
                                        <p:tgtEl>
                                          <p:spTgt spid="23560"/>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3575"/>
                                        </p:tgtEl>
                                        <p:attrNameLst>
                                          <p:attrName>style.visibility</p:attrName>
                                        </p:attrNameLst>
                                      </p:cBhvr>
                                      <p:to>
                                        <p:strVal val="visible"/>
                                      </p:to>
                                    </p:set>
                                    <p:animEffect transition="in" filter="fade">
                                      <p:cBhvr>
                                        <p:cTn id="11" dur="500"/>
                                        <p:tgtEl>
                                          <p:spTgt spid="23575"/>
                                        </p:tgtEl>
                                      </p:cBhvr>
                                    </p:animEffect>
                                  </p:childTnLst>
                                </p:cTn>
                              </p:par>
                              <p:par>
                                <p:cTn id="12" presetID="10" presetClass="entr" presetSubtype="0" fill="hold" nodeType="withEffect">
                                  <p:stCondLst>
                                    <p:cond delay="250"/>
                                  </p:stCondLst>
                                  <p:childTnLst>
                                    <p:set>
                                      <p:cBhvr>
                                        <p:cTn id="13" dur="1" fill="hold">
                                          <p:stCondLst>
                                            <p:cond delay="0"/>
                                          </p:stCondLst>
                                        </p:cTn>
                                        <p:tgtEl>
                                          <p:spTgt spid="23576"/>
                                        </p:tgtEl>
                                        <p:attrNameLst>
                                          <p:attrName>style.visibility</p:attrName>
                                        </p:attrNameLst>
                                      </p:cBhvr>
                                      <p:to>
                                        <p:strVal val="visible"/>
                                      </p:to>
                                    </p:set>
                                    <p:animEffect transition="in" filter="fade">
                                      <p:cBhvr>
                                        <p:cTn id="14" dur="500"/>
                                        <p:tgtEl>
                                          <p:spTgt spid="23576"/>
                                        </p:tgtEl>
                                      </p:cBhvr>
                                    </p:animEffect>
                                  </p:childTnLst>
                                </p:cTn>
                              </p:par>
                              <p:par>
                                <p:cTn id="15" presetID="10" presetClass="entr" presetSubtype="0" fill="hold" nodeType="withEffect">
                                  <p:stCondLst>
                                    <p:cond delay="500"/>
                                  </p:stCondLst>
                                  <p:childTnLst>
                                    <p:set>
                                      <p:cBhvr>
                                        <p:cTn id="16" dur="1" fill="hold">
                                          <p:stCondLst>
                                            <p:cond delay="0"/>
                                          </p:stCondLst>
                                        </p:cTn>
                                        <p:tgtEl>
                                          <p:spTgt spid="23577"/>
                                        </p:tgtEl>
                                        <p:attrNameLst>
                                          <p:attrName>style.visibility</p:attrName>
                                        </p:attrNameLst>
                                      </p:cBhvr>
                                      <p:to>
                                        <p:strVal val="visible"/>
                                      </p:to>
                                    </p:set>
                                    <p:animEffect transition="in" filter="fade">
                                      <p:cBhvr>
                                        <p:cTn id="17" dur="500"/>
                                        <p:tgtEl>
                                          <p:spTgt spid="23577"/>
                                        </p:tgtEl>
                                      </p:cBhvr>
                                    </p:animEffect>
                                  </p:childTnLst>
                                </p:cTn>
                              </p:par>
                            </p:childTnLst>
                          </p:cTn>
                        </p:par>
                        <p:par>
                          <p:cTn id="18" fill="hold" nodeType="afterGroup">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23573"/>
                                        </p:tgtEl>
                                        <p:attrNameLst>
                                          <p:attrName>style.visibility</p:attrName>
                                        </p:attrNameLst>
                                      </p:cBhvr>
                                      <p:to>
                                        <p:strVal val="visible"/>
                                      </p:to>
                                    </p:set>
                                    <p:anim calcmode="lin" valueType="num">
                                      <p:cBhvr>
                                        <p:cTn id="21" dur="500" fill="hold"/>
                                        <p:tgtEl>
                                          <p:spTgt spid="23573"/>
                                        </p:tgtEl>
                                        <p:attrNameLst>
                                          <p:attrName>ppt_w</p:attrName>
                                        </p:attrNameLst>
                                      </p:cBhvr>
                                      <p:tavLst>
                                        <p:tav tm="0">
                                          <p:val>
                                            <p:fltVal val="0"/>
                                          </p:val>
                                        </p:tav>
                                        <p:tav tm="100000">
                                          <p:val>
                                            <p:strVal val="#ppt_w"/>
                                          </p:val>
                                        </p:tav>
                                      </p:tavLst>
                                    </p:anim>
                                    <p:anim calcmode="lin" valueType="num">
                                      <p:cBhvr>
                                        <p:cTn id="22" dur="500" fill="hold"/>
                                        <p:tgtEl>
                                          <p:spTgt spid="23573"/>
                                        </p:tgtEl>
                                        <p:attrNameLst>
                                          <p:attrName>ppt_h</p:attrName>
                                        </p:attrNameLst>
                                      </p:cBhvr>
                                      <p:tavLst>
                                        <p:tav tm="0">
                                          <p:val>
                                            <p:fltVal val="0"/>
                                          </p:val>
                                        </p:tav>
                                        <p:tav tm="100000">
                                          <p:val>
                                            <p:strVal val="#ppt_h"/>
                                          </p:val>
                                        </p:tav>
                                      </p:tavLst>
                                    </p:anim>
                                  </p:childTnLst>
                                </p:cTn>
                              </p:par>
                            </p:childTnLst>
                          </p:cTn>
                        </p:par>
                        <p:par>
                          <p:cTn id="23" fill="hold" nodeType="afterGroup">
                            <p:stCondLst>
                              <p:cond delay="2000"/>
                            </p:stCondLst>
                            <p:childTnLst>
                              <p:par>
                                <p:cTn id="24" presetID="22" presetClass="entr" presetSubtype="1" fill="hold" grpId="0" nodeType="afterEffect">
                                  <p:stCondLst>
                                    <p:cond delay="0"/>
                                  </p:stCondLst>
                                  <p:iterate type="lt">
                                    <p:tmPct val="10000"/>
                                  </p:iterate>
                                  <p:childTnLst>
                                    <p:set>
                                      <p:cBhvr>
                                        <p:cTn id="25" dur="1" fill="hold">
                                          <p:stCondLst>
                                            <p:cond delay="0"/>
                                          </p:stCondLst>
                                        </p:cTn>
                                        <p:tgtEl>
                                          <p:spTgt spid="23574"/>
                                        </p:tgtEl>
                                        <p:attrNameLst>
                                          <p:attrName>style.visibility</p:attrName>
                                        </p:attrNameLst>
                                      </p:cBhvr>
                                      <p:to>
                                        <p:strVal val="visible"/>
                                      </p:to>
                                    </p:set>
                                    <p:animEffect transition="in" filter="wipe(up)">
                                      <p:cBhvr>
                                        <p:cTn id="26" dur="500"/>
                                        <p:tgtEl>
                                          <p:spTgt spid="23574"/>
                                        </p:tgtEl>
                                      </p:cBhvr>
                                    </p:animEffect>
                                  </p:childTnLst>
                                </p:cTn>
                              </p:par>
                            </p:childTnLst>
                          </p:cTn>
                        </p:par>
                        <p:par>
                          <p:cTn id="27" fill="hold" nodeType="afterGroup">
                            <p:stCondLst>
                              <p:cond delay="13400"/>
                            </p:stCondLst>
                            <p:childTnLst>
                              <p:par>
                                <p:cTn id="28" presetID="2" presetClass="entr" presetSubtype="2" fill="hold" nodeType="afterEffect">
                                  <p:stCondLst>
                                    <p:cond delay="0"/>
                                  </p:stCondLst>
                                  <p:childTnLst>
                                    <p:set>
                                      <p:cBhvr>
                                        <p:cTn id="29" dur="1" fill="hold">
                                          <p:stCondLst>
                                            <p:cond delay="0"/>
                                          </p:stCondLst>
                                        </p:cTn>
                                        <p:tgtEl>
                                          <p:spTgt spid="23561"/>
                                        </p:tgtEl>
                                        <p:attrNameLst>
                                          <p:attrName>style.visibility</p:attrName>
                                        </p:attrNameLst>
                                      </p:cBhvr>
                                      <p:to>
                                        <p:strVal val="visible"/>
                                      </p:to>
                                    </p:set>
                                    <p:anim calcmode="lin" valueType="num">
                                      <p:cBhvr additive="base">
                                        <p:cTn id="30" dur="500" fill="hold"/>
                                        <p:tgtEl>
                                          <p:spTgt spid="23561"/>
                                        </p:tgtEl>
                                        <p:attrNameLst>
                                          <p:attrName>ppt_x</p:attrName>
                                        </p:attrNameLst>
                                      </p:cBhvr>
                                      <p:tavLst>
                                        <p:tav tm="0">
                                          <p:val>
                                            <p:strVal val="1+#ppt_w/2"/>
                                          </p:val>
                                        </p:tav>
                                        <p:tav tm="100000">
                                          <p:val>
                                            <p:strVal val="#ppt_x"/>
                                          </p:val>
                                        </p:tav>
                                      </p:tavLst>
                                    </p:anim>
                                    <p:anim calcmode="lin" valueType="num">
                                      <p:cBhvr additive="base">
                                        <p:cTn id="31" dur="500" fill="hold"/>
                                        <p:tgtEl>
                                          <p:spTgt spid="2356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23567"/>
                                        </p:tgtEl>
                                        <p:attrNameLst>
                                          <p:attrName>style.visibility</p:attrName>
                                        </p:attrNameLst>
                                      </p:cBhvr>
                                      <p:to>
                                        <p:strVal val="visible"/>
                                      </p:to>
                                    </p:set>
                                    <p:anim calcmode="lin" valueType="num">
                                      <p:cBhvr additive="base">
                                        <p:cTn id="34" dur="500" fill="hold"/>
                                        <p:tgtEl>
                                          <p:spTgt spid="23567"/>
                                        </p:tgtEl>
                                        <p:attrNameLst>
                                          <p:attrName>ppt_x</p:attrName>
                                        </p:attrNameLst>
                                      </p:cBhvr>
                                      <p:tavLst>
                                        <p:tav tm="0">
                                          <p:val>
                                            <p:strVal val="1+#ppt_w/2"/>
                                          </p:val>
                                        </p:tav>
                                        <p:tav tm="100000">
                                          <p:val>
                                            <p:strVal val="#ppt_x"/>
                                          </p:val>
                                        </p:tav>
                                      </p:tavLst>
                                    </p:anim>
                                    <p:anim calcmode="lin" valueType="num">
                                      <p:cBhvr additive="base">
                                        <p:cTn id="35" dur="500" fill="hold"/>
                                        <p:tgtEl>
                                          <p:spTgt spid="2356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500"/>
                                  </p:stCondLst>
                                  <p:childTnLst>
                                    <p:set>
                                      <p:cBhvr>
                                        <p:cTn id="37" dur="1" fill="hold">
                                          <p:stCondLst>
                                            <p:cond delay="0"/>
                                          </p:stCondLst>
                                        </p:cTn>
                                        <p:tgtEl>
                                          <p:spTgt spid="23564"/>
                                        </p:tgtEl>
                                        <p:attrNameLst>
                                          <p:attrName>style.visibility</p:attrName>
                                        </p:attrNameLst>
                                      </p:cBhvr>
                                      <p:to>
                                        <p:strVal val="visible"/>
                                      </p:to>
                                    </p:set>
                                    <p:anim calcmode="lin" valueType="num">
                                      <p:cBhvr additive="base">
                                        <p:cTn id="38" dur="500" fill="hold"/>
                                        <p:tgtEl>
                                          <p:spTgt spid="23564"/>
                                        </p:tgtEl>
                                        <p:attrNameLst>
                                          <p:attrName>ppt_x</p:attrName>
                                        </p:attrNameLst>
                                      </p:cBhvr>
                                      <p:tavLst>
                                        <p:tav tm="0">
                                          <p:val>
                                            <p:strVal val="1+#ppt_w/2"/>
                                          </p:val>
                                        </p:tav>
                                        <p:tav tm="100000">
                                          <p:val>
                                            <p:strVal val="#ppt_x"/>
                                          </p:val>
                                        </p:tav>
                                      </p:tavLst>
                                    </p:anim>
                                    <p:anim calcmode="lin" valueType="num">
                                      <p:cBhvr additive="base">
                                        <p:cTn id="39" dur="500" fill="hold"/>
                                        <p:tgtEl>
                                          <p:spTgt spid="2356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750"/>
                                  </p:stCondLst>
                                  <p:childTnLst>
                                    <p:set>
                                      <p:cBhvr>
                                        <p:cTn id="41" dur="1" fill="hold">
                                          <p:stCondLst>
                                            <p:cond delay="0"/>
                                          </p:stCondLst>
                                        </p:cTn>
                                        <p:tgtEl>
                                          <p:spTgt spid="23570"/>
                                        </p:tgtEl>
                                        <p:attrNameLst>
                                          <p:attrName>style.visibility</p:attrName>
                                        </p:attrNameLst>
                                      </p:cBhvr>
                                      <p:to>
                                        <p:strVal val="visible"/>
                                      </p:to>
                                    </p:set>
                                    <p:anim calcmode="lin" valueType="num">
                                      <p:cBhvr additive="base">
                                        <p:cTn id="42" dur="500" fill="hold"/>
                                        <p:tgtEl>
                                          <p:spTgt spid="23570"/>
                                        </p:tgtEl>
                                        <p:attrNameLst>
                                          <p:attrName>ppt_x</p:attrName>
                                        </p:attrNameLst>
                                      </p:cBhvr>
                                      <p:tavLst>
                                        <p:tav tm="0">
                                          <p:val>
                                            <p:strVal val="1+#ppt_w/2"/>
                                          </p:val>
                                        </p:tav>
                                        <p:tav tm="100000">
                                          <p:val>
                                            <p:strVal val="#ppt_x"/>
                                          </p:val>
                                        </p:tav>
                                      </p:tavLst>
                                    </p:anim>
                                    <p:anim calcmode="lin" valueType="num">
                                      <p:cBhvr additive="base">
                                        <p:cTn id="43" dur="500" fill="hold"/>
                                        <p:tgtEl>
                                          <p:spTgt spid="235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animBg="1" autoUpdateAnimBg="0"/>
      <p:bldP spid="23573" grpId="0" animBg="1"/>
      <p:bldP spid="23574"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578"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457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458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458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458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24583"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8" y="60325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24584" name="组合 7"/>
          <p:cNvGrpSpPr>
            <a:grpSpLocks/>
          </p:cNvGrpSpPr>
          <p:nvPr/>
        </p:nvGrpSpPr>
        <p:grpSpPr bwMode="auto">
          <a:xfrm>
            <a:off x="239713" y="4962525"/>
            <a:ext cx="11707812" cy="1401763"/>
            <a:chOff x="0" y="0"/>
            <a:chExt cx="11707634" cy="1401334"/>
          </a:xfrm>
        </p:grpSpPr>
        <p:sp>
          <p:nvSpPr>
            <p:cNvPr id="24585" name="矩形 8"/>
            <p:cNvSpPr>
              <a:spLocks noChangeArrowheads="1"/>
            </p:cNvSpPr>
            <p:nvPr/>
          </p:nvSpPr>
          <p:spPr bwMode="auto">
            <a:xfrm>
              <a:off x="0" y="0"/>
              <a:ext cx="11707634" cy="1401334"/>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6" name="矩形 10"/>
            <p:cNvSpPr>
              <a:spLocks noChangeArrowheads="1"/>
            </p:cNvSpPr>
            <p:nvPr/>
          </p:nvSpPr>
          <p:spPr bwMode="auto">
            <a:xfrm>
              <a:off x="457159" y="239002"/>
              <a:ext cx="107933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solidFill>
                    <a:srgbClr val="1E6991"/>
                  </a:solidFill>
                  <a:latin typeface="Arial" pitchFamily="34" charset="0"/>
                </a:rPr>
                <a:t>I love and am used to keeping a distance with those changed things .Only in this way can I know what will not be abandoned by time. For example, when you love someone, changes are all around. Then I step backward and watching it silently, then I see the true feelings.</a:t>
              </a:r>
              <a:endParaRPr lang="zh-CN" altLang="en-US">
                <a:solidFill>
                  <a:srgbClr val="1E6991"/>
                </a:solidFill>
                <a:latin typeface="Arial" pitchFamily="34" charset="0"/>
                <a:cs typeface="Arial" pitchFamily="34" charset="0"/>
              </a:endParaRPr>
            </a:p>
          </p:txBody>
        </p:sp>
      </p:grpSp>
      <p:sp>
        <p:nvSpPr>
          <p:cNvPr id="24587" name="矩形 13"/>
          <p:cNvSpPr>
            <a:spLocks noChangeArrowheads="1"/>
          </p:cNvSpPr>
          <p:nvPr/>
        </p:nvSpPr>
        <p:spPr bwMode="auto">
          <a:xfrm>
            <a:off x="244475" y="1382713"/>
            <a:ext cx="2854325" cy="3500437"/>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8" name="矩形 16"/>
          <p:cNvSpPr>
            <a:spLocks noChangeArrowheads="1"/>
          </p:cNvSpPr>
          <p:nvPr/>
        </p:nvSpPr>
        <p:spPr bwMode="auto">
          <a:xfrm>
            <a:off x="3194050" y="1377950"/>
            <a:ext cx="2854325" cy="3500438"/>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9" name="矩形 17"/>
          <p:cNvSpPr>
            <a:spLocks noChangeArrowheads="1"/>
          </p:cNvSpPr>
          <p:nvPr/>
        </p:nvSpPr>
        <p:spPr bwMode="auto">
          <a:xfrm>
            <a:off x="6143625" y="1377950"/>
            <a:ext cx="2854325" cy="3500438"/>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90" name="矩形 18"/>
          <p:cNvSpPr>
            <a:spLocks noChangeArrowheads="1"/>
          </p:cNvSpPr>
          <p:nvPr/>
        </p:nvSpPr>
        <p:spPr bwMode="auto">
          <a:xfrm>
            <a:off x="9093200" y="1344613"/>
            <a:ext cx="2854325" cy="3500437"/>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4591" name="组合 19"/>
          <p:cNvGrpSpPr>
            <a:grpSpLocks/>
          </p:cNvGrpSpPr>
          <p:nvPr/>
        </p:nvGrpSpPr>
        <p:grpSpPr bwMode="auto">
          <a:xfrm>
            <a:off x="6143625" y="1377950"/>
            <a:ext cx="2854325" cy="3500438"/>
            <a:chOff x="0" y="0"/>
            <a:chExt cx="2854746" cy="3501184"/>
          </a:xfrm>
        </p:grpSpPr>
        <p:sp>
          <p:nvSpPr>
            <p:cNvPr id="24592" name="矩形 20"/>
            <p:cNvSpPr>
              <a:spLocks noChangeArrowheads="1"/>
            </p:cNvSpPr>
            <p:nvPr/>
          </p:nvSpPr>
          <p:spPr bwMode="auto">
            <a:xfrm>
              <a:off x="0" y="0"/>
              <a:ext cx="2854746" cy="3501184"/>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4593" name="组合 21"/>
            <p:cNvGrpSpPr>
              <a:grpSpLocks/>
            </p:cNvGrpSpPr>
            <p:nvPr/>
          </p:nvGrpSpPr>
          <p:grpSpPr bwMode="auto">
            <a:xfrm>
              <a:off x="176539" y="392416"/>
              <a:ext cx="2480603" cy="2556213"/>
              <a:chOff x="0" y="0"/>
              <a:chExt cx="2480603" cy="2556213"/>
            </a:xfrm>
          </p:grpSpPr>
          <p:grpSp>
            <p:nvGrpSpPr>
              <p:cNvPr id="24594" name="组合 22"/>
              <p:cNvGrpSpPr>
                <a:grpSpLocks/>
              </p:cNvGrpSpPr>
              <p:nvPr/>
            </p:nvGrpSpPr>
            <p:grpSpPr bwMode="auto">
              <a:xfrm>
                <a:off x="735476" y="0"/>
                <a:ext cx="1009650" cy="1009650"/>
                <a:chOff x="0" y="0"/>
                <a:chExt cx="1009650" cy="1009650"/>
              </a:xfrm>
            </p:grpSpPr>
            <p:sp>
              <p:nvSpPr>
                <p:cNvPr id="24595" name="Freeform 170"/>
                <p:cNvSpPr>
                  <a:spLocks noEditPoints="1"/>
                </p:cNvSpPr>
                <p:nvPr/>
              </p:nvSpPr>
              <p:spPr bwMode="auto">
                <a:xfrm>
                  <a:off x="232742" y="276065"/>
                  <a:ext cx="530303" cy="503344"/>
                </a:xfrm>
                <a:custGeom>
                  <a:avLst/>
                  <a:gdLst>
                    <a:gd name="T0" fmla="*/ 19 w 229"/>
                    <a:gd name="T1" fmla="*/ 0 h 217"/>
                    <a:gd name="T2" fmla="*/ 209 w 229"/>
                    <a:gd name="T3" fmla="*/ 0 h 217"/>
                    <a:gd name="T4" fmla="*/ 229 w 229"/>
                    <a:gd name="T5" fmla="*/ 20 h 217"/>
                    <a:gd name="T6" fmla="*/ 229 w 229"/>
                    <a:gd name="T7" fmla="*/ 140 h 217"/>
                    <a:gd name="T8" fmla="*/ 209 w 229"/>
                    <a:gd name="T9" fmla="*/ 160 h 217"/>
                    <a:gd name="T10" fmla="*/ 19 w 229"/>
                    <a:gd name="T11" fmla="*/ 160 h 217"/>
                    <a:gd name="T12" fmla="*/ 0 w 229"/>
                    <a:gd name="T13" fmla="*/ 140 h 217"/>
                    <a:gd name="T14" fmla="*/ 0 w 229"/>
                    <a:gd name="T15" fmla="*/ 20 h 217"/>
                    <a:gd name="T16" fmla="*/ 19 w 229"/>
                    <a:gd name="T17" fmla="*/ 0 h 217"/>
                    <a:gd name="T18" fmla="*/ 56 w 229"/>
                    <a:gd name="T19" fmla="*/ 203 h 217"/>
                    <a:gd name="T20" fmla="*/ 94 w 229"/>
                    <a:gd name="T21" fmla="*/ 199 h 217"/>
                    <a:gd name="T22" fmla="*/ 94 w 229"/>
                    <a:gd name="T23" fmla="*/ 171 h 217"/>
                    <a:gd name="T24" fmla="*/ 140 w 229"/>
                    <a:gd name="T25" fmla="*/ 171 h 217"/>
                    <a:gd name="T26" fmla="*/ 140 w 229"/>
                    <a:gd name="T27" fmla="*/ 199 h 217"/>
                    <a:gd name="T28" fmla="*/ 176 w 229"/>
                    <a:gd name="T29" fmla="*/ 203 h 217"/>
                    <a:gd name="T30" fmla="*/ 176 w 229"/>
                    <a:gd name="T31" fmla="*/ 217 h 217"/>
                    <a:gd name="T32" fmla="*/ 56 w 229"/>
                    <a:gd name="T33" fmla="*/ 217 h 217"/>
                    <a:gd name="T34" fmla="*/ 56 w 229"/>
                    <a:gd name="T35" fmla="*/ 203 h 217"/>
                    <a:gd name="T36" fmla="*/ 17 w 229"/>
                    <a:gd name="T37" fmla="*/ 19 h 217"/>
                    <a:gd name="T38" fmla="*/ 17 w 229"/>
                    <a:gd name="T39" fmla="*/ 124 h 217"/>
                    <a:gd name="T40" fmla="*/ 210 w 229"/>
                    <a:gd name="T41" fmla="*/ 124 h 217"/>
                    <a:gd name="T42" fmla="*/ 210 w 229"/>
                    <a:gd name="T43" fmla="*/ 19 h 217"/>
                    <a:gd name="T44" fmla="*/ 17 w 229"/>
                    <a:gd name="T45" fmla="*/ 19 h 217"/>
                    <a:gd name="T46" fmla="*/ 191 w 229"/>
                    <a:gd name="T47" fmla="*/ 134 h 217"/>
                    <a:gd name="T48" fmla="*/ 183 w 229"/>
                    <a:gd name="T49" fmla="*/ 142 h 217"/>
                    <a:gd name="T50" fmla="*/ 191 w 229"/>
                    <a:gd name="T51" fmla="*/ 150 h 217"/>
                    <a:gd name="T52" fmla="*/ 199 w 229"/>
                    <a:gd name="T53" fmla="*/ 142 h 217"/>
                    <a:gd name="T54" fmla="*/ 191 w 229"/>
                    <a:gd name="T55" fmla="*/ 13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17">
                      <a:moveTo>
                        <a:pt x="19" y="0"/>
                      </a:moveTo>
                      <a:cubicBezTo>
                        <a:pt x="209" y="0"/>
                        <a:pt x="209" y="0"/>
                        <a:pt x="209" y="0"/>
                      </a:cubicBezTo>
                      <a:cubicBezTo>
                        <a:pt x="220" y="0"/>
                        <a:pt x="229" y="9"/>
                        <a:pt x="229" y="20"/>
                      </a:cubicBezTo>
                      <a:cubicBezTo>
                        <a:pt x="229" y="140"/>
                        <a:pt x="229" y="140"/>
                        <a:pt x="229" y="140"/>
                      </a:cubicBezTo>
                      <a:cubicBezTo>
                        <a:pt x="229" y="151"/>
                        <a:pt x="220" y="160"/>
                        <a:pt x="209" y="160"/>
                      </a:cubicBezTo>
                      <a:cubicBezTo>
                        <a:pt x="19" y="160"/>
                        <a:pt x="19" y="160"/>
                        <a:pt x="19" y="160"/>
                      </a:cubicBezTo>
                      <a:cubicBezTo>
                        <a:pt x="8" y="160"/>
                        <a:pt x="0" y="151"/>
                        <a:pt x="0" y="140"/>
                      </a:cubicBezTo>
                      <a:cubicBezTo>
                        <a:pt x="0" y="20"/>
                        <a:pt x="0" y="20"/>
                        <a:pt x="0" y="20"/>
                      </a:cubicBezTo>
                      <a:cubicBezTo>
                        <a:pt x="0" y="9"/>
                        <a:pt x="8" y="0"/>
                        <a:pt x="19" y="0"/>
                      </a:cubicBezTo>
                      <a:close/>
                      <a:moveTo>
                        <a:pt x="56" y="203"/>
                      </a:moveTo>
                      <a:cubicBezTo>
                        <a:pt x="69" y="201"/>
                        <a:pt x="81" y="199"/>
                        <a:pt x="94" y="199"/>
                      </a:cubicBezTo>
                      <a:cubicBezTo>
                        <a:pt x="94" y="171"/>
                        <a:pt x="94" y="171"/>
                        <a:pt x="94" y="171"/>
                      </a:cubicBezTo>
                      <a:cubicBezTo>
                        <a:pt x="140" y="171"/>
                        <a:pt x="140" y="171"/>
                        <a:pt x="140" y="171"/>
                      </a:cubicBezTo>
                      <a:cubicBezTo>
                        <a:pt x="140" y="199"/>
                        <a:pt x="140" y="199"/>
                        <a:pt x="140" y="199"/>
                      </a:cubicBezTo>
                      <a:cubicBezTo>
                        <a:pt x="152" y="200"/>
                        <a:pt x="164" y="201"/>
                        <a:pt x="176" y="203"/>
                      </a:cubicBezTo>
                      <a:cubicBezTo>
                        <a:pt x="176" y="217"/>
                        <a:pt x="176" y="217"/>
                        <a:pt x="176" y="217"/>
                      </a:cubicBezTo>
                      <a:cubicBezTo>
                        <a:pt x="56" y="217"/>
                        <a:pt x="56" y="217"/>
                        <a:pt x="56" y="217"/>
                      </a:cubicBezTo>
                      <a:cubicBezTo>
                        <a:pt x="56" y="213"/>
                        <a:pt x="56" y="208"/>
                        <a:pt x="56" y="203"/>
                      </a:cubicBezTo>
                      <a:close/>
                      <a:moveTo>
                        <a:pt x="17" y="19"/>
                      </a:moveTo>
                      <a:cubicBezTo>
                        <a:pt x="17" y="124"/>
                        <a:pt x="17" y="124"/>
                        <a:pt x="17" y="124"/>
                      </a:cubicBezTo>
                      <a:cubicBezTo>
                        <a:pt x="210" y="124"/>
                        <a:pt x="210" y="124"/>
                        <a:pt x="210" y="124"/>
                      </a:cubicBezTo>
                      <a:cubicBezTo>
                        <a:pt x="210" y="19"/>
                        <a:pt x="210" y="19"/>
                        <a:pt x="210" y="19"/>
                      </a:cubicBezTo>
                      <a:cubicBezTo>
                        <a:pt x="17" y="19"/>
                        <a:pt x="17" y="19"/>
                        <a:pt x="17" y="19"/>
                      </a:cubicBezTo>
                      <a:close/>
                      <a:moveTo>
                        <a:pt x="191" y="134"/>
                      </a:moveTo>
                      <a:cubicBezTo>
                        <a:pt x="186" y="134"/>
                        <a:pt x="183" y="137"/>
                        <a:pt x="183" y="142"/>
                      </a:cubicBezTo>
                      <a:cubicBezTo>
                        <a:pt x="183" y="146"/>
                        <a:pt x="186" y="150"/>
                        <a:pt x="191" y="150"/>
                      </a:cubicBezTo>
                      <a:cubicBezTo>
                        <a:pt x="195" y="150"/>
                        <a:pt x="199" y="146"/>
                        <a:pt x="199" y="142"/>
                      </a:cubicBezTo>
                      <a:cubicBezTo>
                        <a:pt x="199" y="137"/>
                        <a:pt x="195" y="134"/>
                        <a:pt x="191" y="134"/>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96" name="椭圆 25"/>
                <p:cNvSpPr>
                  <a:spLocks noChangeArrowheads="1"/>
                </p:cNvSpPr>
                <p:nvPr/>
              </p:nvSpPr>
              <p:spPr bwMode="auto">
                <a:xfrm>
                  <a:off x="-655" y="-219"/>
                  <a:ext cx="1011387" cy="1009865"/>
                </a:xfrm>
                <a:prstGeom prst="ellipse">
                  <a:avLst/>
                </a:prstGeom>
                <a:noFill/>
                <a:ln w="19050" cmpd="sng">
                  <a:solidFill>
                    <a:srgbClr val="40404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sp>
            <p:nvSpPr>
              <p:cNvPr id="24597" name="矩形 23"/>
              <p:cNvSpPr>
                <a:spLocks noChangeArrowheads="1"/>
              </p:cNvSpPr>
              <p:nvPr/>
            </p:nvSpPr>
            <p:spPr bwMode="auto">
              <a:xfrm>
                <a:off x="-300" y="1171606"/>
                <a:ext cx="2481628" cy="138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400">
                    <a:solidFill>
                      <a:srgbClr val="404040"/>
                    </a:solidFill>
                    <a:latin typeface="Arial" pitchFamily="34" charset="0"/>
                    <a:cs typeface="Arial" pitchFamily="34" charset="0"/>
                  </a:rPr>
                  <a:t>Don’t forget the things you once you owned. Treasure the things you can’t get. Don't give up the things that belong to you and keep those lost things in memory. </a:t>
                </a:r>
                <a:r>
                  <a:rPr lang="zh-CN" altLang="en-US" sz="1400">
                    <a:solidFill>
                      <a:srgbClr val="404040"/>
                    </a:solidFill>
                    <a:latin typeface="Arial" pitchFamily="34" charset="0"/>
                    <a:cs typeface="Arial" pitchFamily="34" charset="0"/>
                  </a:rPr>
                  <a:t>　</a:t>
                </a: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87"/>
                                        </p:tgtEl>
                                        <p:attrNameLst>
                                          <p:attrName>style.visibility</p:attrName>
                                        </p:attrNameLst>
                                      </p:cBhvr>
                                      <p:to>
                                        <p:strVal val="visible"/>
                                      </p:to>
                                    </p:set>
                                    <p:animEffect transition="in" filter="fade">
                                      <p:cBhvr>
                                        <p:cTn id="7" dur="500"/>
                                        <p:tgtEl>
                                          <p:spTgt spid="2458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588"/>
                                        </p:tgtEl>
                                        <p:attrNameLst>
                                          <p:attrName>style.visibility</p:attrName>
                                        </p:attrNameLst>
                                      </p:cBhvr>
                                      <p:to>
                                        <p:strVal val="visible"/>
                                      </p:to>
                                    </p:set>
                                    <p:animEffect transition="in" filter="fade">
                                      <p:cBhvr>
                                        <p:cTn id="10" dur="500"/>
                                        <p:tgtEl>
                                          <p:spTgt spid="2458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4589"/>
                                        </p:tgtEl>
                                        <p:attrNameLst>
                                          <p:attrName>style.visibility</p:attrName>
                                        </p:attrNameLst>
                                      </p:cBhvr>
                                      <p:to>
                                        <p:strVal val="visible"/>
                                      </p:to>
                                    </p:set>
                                    <p:animEffect transition="in" filter="fade">
                                      <p:cBhvr>
                                        <p:cTn id="13" dur="500"/>
                                        <p:tgtEl>
                                          <p:spTgt spid="2458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4590"/>
                                        </p:tgtEl>
                                        <p:attrNameLst>
                                          <p:attrName>style.visibility</p:attrName>
                                        </p:attrNameLst>
                                      </p:cBhvr>
                                      <p:to>
                                        <p:strVal val="visible"/>
                                      </p:to>
                                    </p:set>
                                    <p:animEffect transition="in" filter="fade">
                                      <p:cBhvr>
                                        <p:cTn id="16" dur="500"/>
                                        <p:tgtEl>
                                          <p:spTgt spid="24590"/>
                                        </p:tgtEl>
                                      </p:cBhvr>
                                    </p:animEffect>
                                  </p:childTnLst>
                                </p:cTn>
                              </p:par>
                            </p:childTnLst>
                          </p:cTn>
                        </p:par>
                        <p:par>
                          <p:cTn id="17" fill="hold" nodeType="afterGroup">
                            <p:stCondLst>
                              <p:cond delay="1250"/>
                            </p:stCondLst>
                            <p:childTnLst>
                              <p:par>
                                <p:cTn id="18" presetID="10" presetClass="entr" presetSubtype="0" fill="hold" nodeType="afterEffect">
                                  <p:stCondLst>
                                    <p:cond delay="0"/>
                                  </p:stCondLst>
                                  <p:childTnLst>
                                    <p:set>
                                      <p:cBhvr>
                                        <p:cTn id="19" dur="1" fill="hold">
                                          <p:stCondLst>
                                            <p:cond delay="0"/>
                                          </p:stCondLst>
                                        </p:cTn>
                                        <p:tgtEl>
                                          <p:spTgt spid="24591"/>
                                        </p:tgtEl>
                                        <p:attrNameLst>
                                          <p:attrName>style.visibility</p:attrName>
                                        </p:attrNameLst>
                                      </p:cBhvr>
                                      <p:to>
                                        <p:strVal val="visible"/>
                                      </p:to>
                                    </p:set>
                                    <p:animEffect transition="in" filter="fade">
                                      <p:cBhvr>
                                        <p:cTn id="20" dur="500"/>
                                        <p:tgtEl>
                                          <p:spTgt spid="24591"/>
                                        </p:tgtEl>
                                      </p:cBhvr>
                                    </p:animEffect>
                                  </p:childTnLst>
                                </p:cTn>
                              </p:par>
                            </p:childTnLst>
                          </p:cTn>
                        </p:par>
                        <p:par>
                          <p:cTn id="21" fill="hold" nodeType="afterGroup">
                            <p:stCondLst>
                              <p:cond delay="1750"/>
                            </p:stCondLst>
                            <p:childTnLst>
                              <p:par>
                                <p:cTn id="22" presetID="12" presetClass="entr" presetSubtype="1" fill="hold" nodeType="afterEffect">
                                  <p:stCondLst>
                                    <p:cond delay="0"/>
                                  </p:stCondLst>
                                  <p:childTnLst>
                                    <p:set>
                                      <p:cBhvr>
                                        <p:cTn id="23" dur="1" fill="hold">
                                          <p:stCondLst>
                                            <p:cond delay="0"/>
                                          </p:stCondLst>
                                        </p:cTn>
                                        <p:tgtEl>
                                          <p:spTgt spid="24584"/>
                                        </p:tgtEl>
                                        <p:attrNameLst>
                                          <p:attrName>style.visibility</p:attrName>
                                        </p:attrNameLst>
                                      </p:cBhvr>
                                      <p:to>
                                        <p:strVal val="visible"/>
                                      </p:to>
                                    </p:set>
                                    <p:anim calcmode="lin" valueType="num">
                                      <p:cBhvr additive="base">
                                        <p:cTn id="24" dur="500"/>
                                        <p:tgtEl>
                                          <p:spTgt spid="24584"/>
                                        </p:tgtEl>
                                        <p:attrNameLst>
                                          <p:attrName>ppt_y</p:attrName>
                                        </p:attrNameLst>
                                      </p:cBhvr>
                                      <p:tavLst>
                                        <p:tav tm="0">
                                          <p:val>
                                            <p:strVal val="#ppt_y-#ppt_h*1.125000"/>
                                          </p:val>
                                        </p:tav>
                                        <p:tav tm="100000">
                                          <p:val>
                                            <p:strVal val="#ppt_y"/>
                                          </p:val>
                                        </p:tav>
                                      </p:tavLst>
                                    </p:anim>
                                    <p:animEffect transition="in" filter="wipe(down)">
                                      <p:cBhvr>
                                        <p:cTn id="25"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7" grpId="0" animBg="1" autoUpdateAnimBg="0"/>
      <p:bldP spid="24588" grpId="0" animBg="1" autoUpdateAnimBg="0"/>
      <p:bldP spid="24589" grpId="0" animBg="1" autoUpdateAnimBg="0"/>
      <p:bldP spid="24590"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6146" name="组合 79"/>
          <p:cNvGrpSpPr>
            <a:grpSpLocks/>
          </p:cNvGrpSpPr>
          <p:nvPr/>
        </p:nvGrpSpPr>
        <p:grpSpPr bwMode="auto">
          <a:xfrm>
            <a:off x="0" y="2066925"/>
            <a:ext cx="12192000" cy="2949575"/>
            <a:chOff x="0" y="0"/>
            <a:chExt cx="12192001" cy="2949678"/>
          </a:xfrm>
        </p:grpSpPr>
        <p:sp>
          <p:nvSpPr>
            <p:cNvPr id="6147" name="矩形 19"/>
            <p:cNvSpPr>
              <a:spLocks noChangeArrowheads="1"/>
            </p:cNvSpPr>
            <p:nvPr/>
          </p:nvSpPr>
          <p:spPr bwMode="auto">
            <a:xfrm>
              <a:off x="0" y="0"/>
              <a:ext cx="12192001" cy="2949678"/>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6148" name="组合 78"/>
            <p:cNvGrpSpPr>
              <a:grpSpLocks/>
            </p:cNvGrpSpPr>
            <p:nvPr/>
          </p:nvGrpSpPr>
          <p:grpSpPr bwMode="auto">
            <a:xfrm>
              <a:off x="0" y="0"/>
              <a:ext cx="12192000" cy="2949678"/>
              <a:chOff x="0" y="0"/>
              <a:chExt cx="12192000" cy="2949678"/>
            </a:xfrm>
          </p:grpSpPr>
          <p:sp>
            <p:nvSpPr>
              <p:cNvPr id="6149"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6150"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6151"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grpSp>
      <p:grpSp>
        <p:nvGrpSpPr>
          <p:cNvPr id="6152" name="组合 40"/>
          <p:cNvGrpSpPr>
            <a:grpSpLocks/>
          </p:cNvGrpSpPr>
          <p:nvPr/>
        </p:nvGrpSpPr>
        <p:grpSpPr bwMode="auto">
          <a:xfrm>
            <a:off x="-136525" y="474663"/>
            <a:ext cx="12411075" cy="5784850"/>
            <a:chOff x="0" y="0"/>
            <a:chExt cx="12410868" cy="5784745"/>
          </a:xfrm>
        </p:grpSpPr>
        <p:sp>
          <p:nvSpPr>
            <p:cNvPr id="6153"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4"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5"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6156" name="图片 3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7"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8"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9"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6160"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6161"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6162"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6163" name="矩形 26"/>
          <p:cNvSpPr>
            <a:spLocks noChangeArrowheads="1"/>
          </p:cNvSpPr>
          <p:nvPr/>
        </p:nvSpPr>
        <p:spPr bwMode="auto">
          <a:xfrm>
            <a:off x="7361238" y="5214938"/>
            <a:ext cx="4510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6164"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6166" name="组合 4"/>
          <p:cNvGrpSpPr>
            <a:grpSpLocks/>
          </p:cNvGrpSpPr>
          <p:nvPr/>
        </p:nvGrpSpPr>
        <p:grpSpPr bwMode="auto">
          <a:xfrm>
            <a:off x="1103086" y="2414588"/>
            <a:ext cx="2262188" cy="2208947"/>
            <a:chOff x="-17685" y="0"/>
            <a:chExt cx="2261776" cy="2209107"/>
          </a:xfrm>
        </p:grpSpPr>
        <p:sp>
          <p:nvSpPr>
            <p:cNvPr id="6167"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6168" name="组合 73"/>
            <p:cNvGrpSpPr>
              <a:grpSpLocks/>
            </p:cNvGrpSpPr>
            <p:nvPr/>
          </p:nvGrpSpPr>
          <p:grpSpPr bwMode="auto">
            <a:xfrm>
              <a:off x="498691" y="110634"/>
              <a:ext cx="1248318" cy="1248318"/>
              <a:chOff x="0" y="0"/>
              <a:chExt cx="1248318" cy="1248318"/>
            </a:xfrm>
          </p:grpSpPr>
          <p:sp>
            <p:nvSpPr>
              <p:cNvPr id="6169" name="椭圆 55"/>
              <p:cNvSpPr>
                <a:spLocks noChangeArrowheads="1"/>
              </p:cNvSpPr>
              <p:nvPr/>
            </p:nvSpPr>
            <p:spPr bwMode="auto">
              <a:xfrm>
                <a:off x="-307" y="499"/>
                <a:ext cx="1249136"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70"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01</a:t>
                </a:r>
                <a:endParaRPr lang="zh-CN" altLang="en-US" sz="4800">
                  <a:solidFill>
                    <a:srgbClr val="1E6991"/>
                  </a:solidFill>
                  <a:latin typeface="华文细黑" pitchFamily="2" charset="-122"/>
                  <a:ea typeface="华文细黑" pitchFamily="2" charset="-122"/>
                </a:endParaRPr>
              </a:p>
            </p:txBody>
          </p:sp>
        </p:grpSp>
        <p:sp>
          <p:nvSpPr>
            <p:cNvPr id="6172" name="文本框 65"/>
            <p:cNvSpPr txBox="1">
              <a:spLocks noChangeArrowheads="1"/>
            </p:cNvSpPr>
            <p:nvPr/>
          </p:nvSpPr>
          <p:spPr bwMode="auto">
            <a:xfrm>
              <a:off x="-17685" y="1685849"/>
              <a:ext cx="2261776" cy="5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rgbClr val="FFFFFF"/>
                  </a:solidFill>
                  <a:latin typeface="微软雅黑" panose="020B0503020204020204" pitchFamily="34" charset="-122"/>
                  <a:ea typeface="微软雅黑" panose="020B0503020204020204" pitchFamily="34" charset="-122"/>
                  <a:cs typeface="Arial" pitchFamily="34" charset="0"/>
                </a:rPr>
                <a:t>项目介绍</a:t>
              </a:r>
            </a:p>
          </p:txBody>
        </p:sp>
      </p:grpSp>
      <p:grpSp>
        <p:nvGrpSpPr>
          <p:cNvPr id="6174" name="组合 1"/>
          <p:cNvGrpSpPr>
            <a:grpSpLocks/>
          </p:cNvGrpSpPr>
          <p:nvPr/>
        </p:nvGrpSpPr>
        <p:grpSpPr bwMode="auto">
          <a:xfrm>
            <a:off x="3735018" y="2414588"/>
            <a:ext cx="8476032" cy="2213643"/>
            <a:chOff x="48839" y="0"/>
            <a:chExt cx="8475407" cy="2213803"/>
          </a:xfrm>
        </p:grpSpPr>
        <p:sp>
          <p:nvSpPr>
            <p:cNvPr id="6175"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6"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7"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6178" name="直接连接符 47"/>
            <p:cNvCxnSpPr>
              <a:cxnSpLocks noChangeShapeType="1"/>
            </p:cNvCxnSpPr>
            <p:nvPr/>
          </p:nvCxnSpPr>
          <p:spPr bwMode="auto">
            <a:xfrm>
              <a:off x="6995597" y="733478"/>
              <a:ext cx="1528649"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179" name="直接连接符 49"/>
            <p:cNvCxnSpPr>
              <a:cxnSpLocks noChangeShapeType="1"/>
            </p:cNvCxnSpPr>
            <p:nvPr/>
          </p:nvCxnSpPr>
          <p:spPr bwMode="auto">
            <a:xfrm>
              <a:off x="1862001" y="733478"/>
              <a:ext cx="108100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180" name="直接连接符 50"/>
            <p:cNvCxnSpPr>
              <a:cxnSpLocks noChangeShapeType="1"/>
            </p:cNvCxnSpPr>
            <p:nvPr/>
          </p:nvCxnSpPr>
          <p:spPr bwMode="auto">
            <a:xfrm>
              <a:off x="4430386" y="733478"/>
              <a:ext cx="107942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6181" name="组合 74"/>
            <p:cNvGrpSpPr>
              <a:grpSpLocks/>
            </p:cNvGrpSpPr>
            <p:nvPr/>
          </p:nvGrpSpPr>
          <p:grpSpPr bwMode="auto">
            <a:xfrm>
              <a:off x="498989" y="110634"/>
              <a:ext cx="1248318" cy="1248318"/>
              <a:chOff x="0" y="0"/>
              <a:chExt cx="1248318" cy="1248318"/>
            </a:xfrm>
          </p:grpSpPr>
          <p:sp>
            <p:nvSpPr>
              <p:cNvPr id="6182" name="椭圆 57"/>
              <p:cNvSpPr>
                <a:spLocks noChangeArrowheads="1"/>
              </p:cNvSpPr>
              <p:nvPr/>
            </p:nvSpPr>
            <p:spPr bwMode="auto">
              <a:xfrm>
                <a:off x="-551" y="499"/>
                <a:ext cx="1249271"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3"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02</a:t>
                </a:r>
                <a:endParaRPr lang="zh-CN" altLang="en-US" sz="4800" dirty="0">
                  <a:solidFill>
                    <a:srgbClr val="1E6991"/>
                  </a:solidFill>
                  <a:latin typeface="华文细黑" pitchFamily="2" charset="-122"/>
                  <a:ea typeface="华文细黑" pitchFamily="2" charset="-122"/>
                </a:endParaRPr>
              </a:p>
            </p:txBody>
          </p:sp>
        </p:grpSp>
        <p:grpSp>
          <p:nvGrpSpPr>
            <p:cNvPr id="6184" name="组合 75"/>
            <p:cNvGrpSpPr>
              <a:grpSpLocks/>
            </p:cNvGrpSpPr>
            <p:nvPr/>
          </p:nvGrpSpPr>
          <p:grpSpPr bwMode="auto">
            <a:xfrm>
              <a:off x="3065156" y="110634"/>
              <a:ext cx="1248318" cy="1248318"/>
              <a:chOff x="0" y="0"/>
              <a:chExt cx="1248318" cy="1248318"/>
            </a:xfrm>
          </p:grpSpPr>
          <p:sp>
            <p:nvSpPr>
              <p:cNvPr id="6185" name="椭圆 58"/>
              <p:cNvSpPr>
                <a:spLocks noChangeArrowheads="1"/>
              </p:cNvSpPr>
              <p:nvPr/>
            </p:nvSpPr>
            <p:spPr bwMode="auto">
              <a:xfrm>
                <a:off x="81" y="499"/>
                <a:ext cx="1247683"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6"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6187" name="组合 76"/>
            <p:cNvGrpSpPr>
              <a:grpSpLocks/>
            </p:cNvGrpSpPr>
            <p:nvPr/>
          </p:nvGrpSpPr>
          <p:grpSpPr bwMode="auto">
            <a:xfrm>
              <a:off x="5631322" y="110634"/>
              <a:ext cx="1248318" cy="1248318"/>
              <a:chOff x="0" y="0"/>
              <a:chExt cx="1248318" cy="1248318"/>
            </a:xfrm>
          </p:grpSpPr>
          <p:sp>
            <p:nvSpPr>
              <p:cNvPr id="6188" name="椭圆 59"/>
              <p:cNvSpPr>
                <a:spLocks noChangeArrowheads="1"/>
              </p:cNvSpPr>
              <p:nvPr/>
            </p:nvSpPr>
            <p:spPr bwMode="auto">
              <a:xfrm>
                <a:off x="712" y="499"/>
                <a:ext cx="1247683"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9"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sp>
          <p:nvSpPr>
            <p:cNvPr id="6191" name="文本框 66"/>
            <p:cNvSpPr txBox="1">
              <a:spLocks noChangeArrowheads="1"/>
            </p:cNvSpPr>
            <p:nvPr/>
          </p:nvSpPr>
          <p:spPr bwMode="auto">
            <a:xfrm>
              <a:off x="48839" y="1685058"/>
              <a:ext cx="2261776" cy="5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rgbClr val="FFFFFF"/>
                  </a:solidFill>
                  <a:latin typeface="微软雅黑" panose="020B0503020204020204" pitchFamily="34" charset="-122"/>
                  <a:ea typeface="微软雅黑" panose="020B0503020204020204" pitchFamily="34" charset="-122"/>
                  <a:cs typeface="Arial" pitchFamily="34" charset="0"/>
                </a:rPr>
                <a:t>游戏模式</a:t>
              </a:r>
            </a:p>
          </p:txBody>
        </p:sp>
        <p:sp>
          <p:nvSpPr>
            <p:cNvPr id="6194" name="文本框 67"/>
            <p:cNvSpPr txBox="1">
              <a:spLocks noChangeArrowheads="1"/>
            </p:cNvSpPr>
            <p:nvPr/>
          </p:nvSpPr>
          <p:spPr bwMode="auto">
            <a:xfrm>
              <a:off x="2543903" y="1687887"/>
              <a:ext cx="2261776" cy="5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rgbClr val="FFFFFF"/>
                  </a:solidFill>
                  <a:latin typeface="微软雅黑" panose="020B0503020204020204" pitchFamily="34" charset="-122"/>
                  <a:ea typeface="微软雅黑" panose="020B0503020204020204" pitchFamily="34" charset="-122"/>
                  <a:cs typeface="Arial" pitchFamily="34" charset="0"/>
                </a:rPr>
                <a:t>游戏展示</a:t>
              </a:r>
            </a:p>
          </p:txBody>
        </p:sp>
        <p:sp>
          <p:nvSpPr>
            <p:cNvPr id="6197" name="文本框 68"/>
            <p:cNvSpPr txBox="1">
              <a:spLocks noChangeArrowheads="1"/>
            </p:cNvSpPr>
            <p:nvPr/>
          </p:nvSpPr>
          <p:spPr bwMode="auto">
            <a:xfrm>
              <a:off x="5175396" y="1690545"/>
              <a:ext cx="2261776" cy="5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rgbClr val="FFFFFF"/>
                  </a:solidFill>
                  <a:latin typeface="微软雅黑" panose="020B0503020204020204" pitchFamily="34" charset="-122"/>
                  <a:ea typeface="微软雅黑" panose="020B0503020204020204" pitchFamily="34" charset="-122"/>
                  <a:cs typeface="Arial" pitchFamily="34" charset="0"/>
                </a:rPr>
                <a:t>收获与分享</a:t>
              </a:r>
            </a:p>
          </p:txBody>
        </p:sp>
      </p:grpSp>
      <p:cxnSp>
        <p:nvCxnSpPr>
          <p:cNvPr id="6199" name="直接连接符 108"/>
          <p:cNvCxnSpPr>
            <a:cxnSpLocks noChangeShapeType="1"/>
          </p:cNvCxnSpPr>
          <p:nvPr/>
        </p:nvCxnSpPr>
        <p:spPr bwMode="auto">
          <a:xfrm>
            <a:off x="-6350" y="3148013"/>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550"/>
                                        <p:tgtEl>
                                          <p:spTgt spid="6174"/>
                                        </p:tgtEl>
                                        <p:attrNameLst>
                                          <p:attrName>ppt_x</p:attrName>
                                        </p:attrNameLst>
                                      </p:cBhvr>
                                      <p:tavLst>
                                        <p:tav tm="0">
                                          <p:val>
                                            <p:strVal val="ppt_x"/>
                                          </p:val>
                                        </p:tav>
                                        <p:tav tm="100000">
                                          <p:val>
                                            <p:strVal val="1+ppt_w/2"/>
                                          </p:val>
                                        </p:tav>
                                      </p:tavLst>
                                    </p:anim>
                                    <p:anim calcmode="lin" valueType="num">
                                      <p:cBhvr additive="base">
                                        <p:cTn id="7" dur="550"/>
                                        <p:tgtEl>
                                          <p:spTgt spid="6174"/>
                                        </p:tgtEl>
                                        <p:attrNameLst>
                                          <p:attrName>ppt_y</p:attrName>
                                        </p:attrNameLst>
                                      </p:cBhvr>
                                      <p:tavLst>
                                        <p:tav tm="0">
                                          <p:val>
                                            <p:strVal val="ppt_y"/>
                                          </p:val>
                                        </p:tav>
                                        <p:tav tm="100000">
                                          <p:val>
                                            <p:strVal val="ppt_y"/>
                                          </p:val>
                                        </p:tav>
                                      </p:tavLst>
                                    </p:anim>
                                    <p:set>
                                      <p:cBhvr>
                                        <p:cTn id="8" dur="1" fill="hold">
                                          <p:stCondLst>
                                            <p:cond delay="549"/>
                                          </p:stCondLst>
                                        </p:cTn>
                                        <p:tgtEl>
                                          <p:spTgt spid="6174"/>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300"/>
                                        <p:tgtEl>
                                          <p:spTgt spid="6165"/>
                                        </p:tgtEl>
                                      </p:cBhvr>
                                    </p:animEffect>
                                    <p:set>
                                      <p:cBhvr>
                                        <p:cTn id="11" dur="1" fill="hold">
                                          <p:stCondLst>
                                            <p:cond delay="2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300"/>
                                        <p:tgtEl>
                                          <p:spTgt spid="6164"/>
                                        </p:tgtEl>
                                      </p:cBhvr>
                                    </p:animEffect>
                                    <p:set>
                                      <p:cBhvr>
                                        <p:cTn id="14" dur="1" fill="hold">
                                          <p:stCondLst>
                                            <p:cond delay="2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4.81481E-6 L 0.31432 -4.81481E-6 " pathEditMode="relative" rAng="0" ptsTypes="AA">
                                      <p:cBhvr>
                                        <p:cTn id="16" dur="550" fill="hold"/>
                                        <p:tgtEl>
                                          <p:spTgt spid="6166"/>
                                        </p:tgtEl>
                                        <p:attrNameLst>
                                          <p:attrName>ppt_x,ppt_y</p:attrName>
                                        </p:attrNameLst>
                                      </p:cBhvr>
                                      <p:rCtr x="15700" y="0"/>
                                    </p:animMotion>
                                  </p:childTnLst>
                                </p:cTn>
                              </p:par>
                            </p:childTnLst>
                          </p:cTn>
                        </p:par>
                        <p:par>
                          <p:cTn id="17" fill="hold" nodeType="afterGroup">
                            <p:stCondLst>
                              <p:cond delay="10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25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25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21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9228" name="组合 78"/>
          <p:cNvGrpSpPr>
            <a:grpSpLocks/>
          </p:cNvGrpSpPr>
          <p:nvPr/>
        </p:nvGrpSpPr>
        <p:grpSpPr bwMode="auto">
          <a:xfrm>
            <a:off x="4557713" y="5313363"/>
            <a:ext cx="1174750" cy="1176337"/>
            <a:chOff x="0" y="0"/>
            <a:chExt cx="1175657" cy="1175657"/>
          </a:xfrm>
        </p:grpSpPr>
        <p:sp>
          <p:nvSpPr>
            <p:cNvPr id="9229" name="圆角矩形 17"/>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0" name="组合 54"/>
            <p:cNvGrpSpPr>
              <a:grpSpLocks/>
            </p:cNvGrpSpPr>
            <p:nvPr/>
          </p:nvGrpSpPr>
          <p:grpSpPr bwMode="auto">
            <a:xfrm>
              <a:off x="231822" y="212546"/>
              <a:ext cx="750563" cy="750563"/>
              <a:chOff x="0" y="0"/>
              <a:chExt cx="865745" cy="865745"/>
            </a:xfrm>
          </p:grpSpPr>
          <p:sp>
            <p:nvSpPr>
              <p:cNvPr id="9231" name="Freeform 12"/>
              <p:cNvSpPr>
                <a:spLocks noEditPoints="1"/>
              </p:cNvSpPr>
              <p:nvPr/>
            </p:nvSpPr>
            <p:spPr bwMode="auto">
              <a:xfrm>
                <a:off x="0" y="0"/>
                <a:ext cx="865745" cy="865745"/>
              </a:xfrm>
              <a:custGeom>
                <a:avLst/>
                <a:gdLst>
                  <a:gd name="T0" fmla="*/ 1677 w 1728"/>
                  <a:gd name="T1" fmla="*/ 813 h 1728"/>
                  <a:gd name="T2" fmla="*/ 1576 w 1728"/>
                  <a:gd name="T3" fmla="*/ 813 h 1728"/>
                  <a:gd name="T4" fmla="*/ 1638 w 1728"/>
                  <a:gd name="T5" fmla="*/ 611 h 1728"/>
                  <a:gd name="T6" fmla="*/ 1475 w 1728"/>
                  <a:gd name="T7" fmla="*/ 253 h 1728"/>
                  <a:gd name="T8" fmla="*/ 1332 w 1728"/>
                  <a:gd name="T9" fmla="*/ 324 h 1728"/>
                  <a:gd name="T10" fmla="*/ 1232 w 1728"/>
                  <a:gd name="T11" fmla="*/ 137 h 1728"/>
                  <a:gd name="T12" fmla="*/ 864 w 1728"/>
                  <a:gd name="T13" fmla="*/ 0 h 1728"/>
                  <a:gd name="T14" fmla="*/ 813 w 1728"/>
                  <a:gd name="T15" fmla="*/ 151 h 1728"/>
                  <a:gd name="T16" fmla="*/ 611 w 1728"/>
                  <a:gd name="T17" fmla="*/ 89 h 1728"/>
                  <a:gd name="T18" fmla="*/ 253 w 1728"/>
                  <a:gd name="T19" fmla="*/ 253 h 1728"/>
                  <a:gd name="T20" fmla="*/ 253 w 1728"/>
                  <a:gd name="T21" fmla="*/ 324 h 1728"/>
                  <a:gd name="T22" fmla="*/ 229 w 1728"/>
                  <a:gd name="T23" fmla="*/ 535 h 1728"/>
                  <a:gd name="T24" fmla="*/ 71 w 1728"/>
                  <a:gd name="T25" fmla="*/ 521 h 1728"/>
                  <a:gd name="T26" fmla="*/ 50 w 1728"/>
                  <a:gd name="T27" fmla="*/ 914 h 1728"/>
                  <a:gd name="T28" fmla="*/ 183 w 1728"/>
                  <a:gd name="T29" fmla="*/ 1080 h 1728"/>
                  <a:gd name="T30" fmla="*/ 61 w 1728"/>
                  <a:gd name="T31" fmla="*/ 1182 h 1728"/>
                  <a:gd name="T32" fmla="*/ 324 w 1728"/>
                  <a:gd name="T33" fmla="*/ 1475 h 1728"/>
                  <a:gd name="T34" fmla="*/ 535 w 1728"/>
                  <a:gd name="T35" fmla="*/ 1498 h 1728"/>
                  <a:gd name="T36" fmla="*/ 521 w 1728"/>
                  <a:gd name="T37" fmla="*/ 1657 h 1728"/>
                  <a:gd name="T38" fmla="*/ 864 w 1728"/>
                  <a:gd name="T39" fmla="*/ 1728 h 1728"/>
                  <a:gd name="T40" fmla="*/ 914 w 1728"/>
                  <a:gd name="T41" fmla="*/ 1577 h 1728"/>
                  <a:gd name="T42" fmla="*/ 1117 w 1728"/>
                  <a:gd name="T43" fmla="*/ 1638 h 1728"/>
                  <a:gd name="T44" fmla="*/ 1475 w 1728"/>
                  <a:gd name="T45" fmla="*/ 1475 h 1728"/>
                  <a:gd name="T46" fmla="*/ 1475 w 1728"/>
                  <a:gd name="T47" fmla="*/ 1403 h 1728"/>
                  <a:gd name="T48" fmla="*/ 1498 w 1728"/>
                  <a:gd name="T49" fmla="*/ 1193 h 1728"/>
                  <a:gd name="T50" fmla="*/ 1657 w 1728"/>
                  <a:gd name="T51" fmla="*/ 1206 h 1728"/>
                  <a:gd name="T52" fmla="*/ 1713 w 1728"/>
                  <a:gd name="T53" fmla="*/ 828 h 1728"/>
                  <a:gd name="T54" fmla="*/ 1493 w 1728"/>
                  <a:gd name="T55" fmla="*/ 1081 h 1728"/>
                  <a:gd name="T56" fmla="*/ 1298 w 1728"/>
                  <a:gd name="T57" fmla="*/ 1298 h 1728"/>
                  <a:gd name="T58" fmla="*/ 1298 w 1728"/>
                  <a:gd name="T59" fmla="*/ 1369 h 1728"/>
                  <a:gd name="T60" fmla="*/ 1191 w 1728"/>
                  <a:gd name="T61" fmla="*/ 1553 h 1728"/>
                  <a:gd name="T62" fmla="*/ 1158 w 1728"/>
                  <a:gd name="T63" fmla="*/ 1461 h 1728"/>
                  <a:gd name="T64" fmla="*/ 864 w 1728"/>
                  <a:gd name="T65" fmla="*/ 1478 h 1728"/>
                  <a:gd name="T66" fmla="*/ 813 w 1728"/>
                  <a:gd name="T67" fmla="*/ 1625 h 1728"/>
                  <a:gd name="T68" fmla="*/ 647 w 1728"/>
                  <a:gd name="T69" fmla="*/ 1494 h 1728"/>
                  <a:gd name="T70" fmla="*/ 620 w 1728"/>
                  <a:gd name="T71" fmla="*/ 1427 h 1728"/>
                  <a:gd name="T72" fmla="*/ 358 w 1728"/>
                  <a:gd name="T73" fmla="*/ 1298 h 1728"/>
                  <a:gd name="T74" fmla="*/ 175 w 1728"/>
                  <a:gd name="T75" fmla="*/ 1191 h 1728"/>
                  <a:gd name="T76" fmla="*/ 266 w 1728"/>
                  <a:gd name="T77" fmla="*/ 1158 h 1728"/>
                  <a:gd name="T78" fmla="*/ 250 w 1728"/>
                  <a:gd name="T79" fmla="*/ 864 h 1728"/>
                  <a:gd name="T80" fmla="*/ 102 w 1728"/>
                  <a:gd name="T81" fmla="*/ 813 h 1728"/>
                  <a:gd name="T82" fmla="*/ 234 w 1728"/>
                  <a:gd name="T83" fmla="*/ 647 h 1728"/>
                  <a:gd name="T84" fmla="*/ 300 w 1728"/>
                  <a:gd name="T85" fmla="*/ 620 h 1728"/>
                  <a:gd name="T86" fmla="*/ 430 w 1728"/>
                  <a:gd name="T87" fmla="*/ 358 h 1728"/>
                  <a:gd name="T88" fmla="*/ 536 w 1728"/>
                  <a:gd name="T89" fmla="*/ 175 h 1728"/>
                  <a:gd name="T90" fmla="*/ 569 w 1728"/>
                  <a:gd name="T91" fmla="*/ 268 h 1728"/>
                  <a:gd name="T92" fmla="*/ 864 w 1728"/>
                  <a:gd name="T93" fmla="*/ 250 h 1728"/>
                  <a:gd name="T94" fmla="*/ 914 w 1728"/>
                  <a:gd name="T95" fmla="*/ 102 h 1728"/>
                  <a:gd name="T96" fmla="*/ 1081 w 1728"/>
                  <a:gd name="T97" fmla="*/ 234 h 1728"/>
                  <a:gd name="T98" fmla="*/ 1298 w 1728"/>
                  <a:gd name="T99" fmla="*/ 430 h 1728"/>
                  <a:gd name="T100" fmla="*/ 1334 w 1728"/>
                  <a:gd name="T101" fmla="*/ 445 h 1728"/>
                  <a:gd name="T102" fmla="*/ 1438 w 1728"/>
                  <a:gd name="T103" fmla="*/ 361 h 1728"/>
                  <a:gd name="T104" fmla="*/ 1480 w 1728"/>
                  <a:gd name="T105" fmla="*/ 565 h 1728"/>
                  <a:gd name="T106" fmla="*/ 1433 w 1728"/>
                  <a:gd name="T107" fmla="*/ 634 h 1728"/>
                  <a:gd name="T108" fmla="*/ 1492 w 1728"/>
                  <a:gd name="T109" fmla="*/ 899 h 1728"/>
                  <a:gd name="T110" fmla="*/ 1528 w 1728"/>
                  <a:gd name="T111" fmla="*/ 914 h 1728"/>
                  <a:gd name="T112" fmla="*/ 1583 w 1728"/>
                  <a:gd name="T113" fmla="*/ 112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8" h="1728">
                    <a:moveTo>
                      <a:pt x="1713" y="828"/>
                    </a:moveTo>
                    <a:cubicBezTo>
                      <a:pt x="1703" y="819"/>
                      <a:pt x="1690" y="813"/>
                      <a:pt x="1677" y="813"/>
                    </a:cubicBezTo>
                    <a:cubicBezTo>
                      <a:pt x="1677" y="813"/>
                      <a:pt x="1677" y="813"/>
                      <a:pt x="1677" y="813"/>
                    </a:cubicBezTo>
                    <a:cubicBezTo>
                      <a:pt x="1576" y="813"/>
                      <a:pt x="1576" y="813"/>
                      <a:pt x="1576" y="813"/>
                    </a:cubicBezTo>
                    <a:cubicBezTo>
                      <a:pt x="1573" y="757"/>
                      <a:pt x="1562" y="702"/>
                      <a:pt x="1545" y="648"/>
                    </a:cubicBezTo>
                    <a:cubicBezTo>
                      <a:pt x="1638" y="611"/>
                      <a:pt x="1638" y="611"/>
                      <a:pt x="1638" y="611"/>
                    </a:cubicBezTo>
                    <a:cubicBezTo>
                      <a:pt x="1664" y="600"/>
                      <a:pt x="1677" y="571"/>
                      <a:pt x="1667" y="545"/>
                    </a:cubicBezTo>
                    <a:cubicBezTo>
                      <a:pt x="1623" y="435"/>
                      <a:pt x="1559" y="337"/>
                      <a:pt x="1475" y="253"/>
                    </a:cubicBezTo>
                    <a:cubicBezTo>
                      <a:pt x="1456" y="234"/>
                      <a:pt x="1422" y="234"/>
                      <a:pt x="1403" y="253"/>
                    </a:cubicBezTo>
                    <a:cubicBezTo>
                      <a:pt x="1332" y="324"/>
                      <a:pt x="1332" y="324"/>
                      <a:pt x="1332" y="324"/>
                    </a:cubicBezTo>
                    <a:cubicBezTo>
                      <a:pt x="1290" y="287"/>
                      <a:pt x="1243" y="255"/>
                      <a:pt x="1193" y="229"/>
                    </a:cubicBezTo>
                    <a:cubicBezTo>
                      <a:pt x="1232" y="137"/>
                      <a:pt x="1232" y="137"/>
                      <a:pt x="1232" y="137"/>
                    </a:cubicBezTo>
                    <a:cubicBezTo>
                      <a:pt x="1244" y="111"/>
                      <a:pt x="1232" y="82"/>
                      <a:pt x="1206" y="71"/>
                    </a:cubicBezTo>
                    <a:cubicBezTo>
                      <a:pt x="1097" y="24"/>
                      <a:pt x="982" y="0"/>
                      <a:pt x="864" y="0"/>
                    </a:cubicBezTo>
                    <a:cubicBezTo>
                      <a:pt x="836" y="0"/>
                      <a:pt x="813" y="22"/>
                      <a:pt x="813" y="50"/>
                    </a:cubicBezTo>
                    <a:cubicBezTo>
                      <a:pt x="813" y="151"/>
                      <a:pt x="813" y="151"/>
                      <a:pt x="813" y="151"/>
                    </a:cubicBezTo>
                    <a:cubicBezTo>
                      <a:pt x="757" y="155"/>
                      <a:pt x="702" y="166"/>
                      <a:pt x="648" y="183"/>
                    </a:cubicBezTo>
                    <a:cubicBezTo>
                      <a:pt x="611" y="89"/>
                      <a:pt x="611" y="89"/>
                      <a:pt x="611" y="89"/>
                    </a:cubicBezTo>
                    <a:cubicBezTo>
                      <a:pt x="600" y="63"/>
                      <a:pt x="571" y="50"/>
                      <a:pt x="545" y="61"/>
                    </a:cubicBezTo>
                    <a:cubicBezTo>
                      <a:pt x="435" y="104"/>
                      <a:pt x="337" y="169"/>
                      <a:pt x="253" y="253"/>
                    </a:cubicBezTo>
                    <a:cubicBezTo>
                      <a:pt x="243" y="262"/>
                      <a:pt x="238" y="275"/>
                      <a:pt x="238" y="288"/>
                    </a:cubicBezTo>
                    <a:cubicBezTo>
                      <a:pt x="238" y="302"/>
                      <a:pt x="243" y="315"/>
                      <a:pt x="253" y="324"/>
                    </a:cubicBezTo>
                    <a:cubicBezTo>
                      <a:pt x="324" y="395"/>
                      <a:pt x="324" y="395"/>
                      <a:pt x="324" y="395"/>
                    </a:cubicBezTo>
                    <a:cubicBezTo>
                      <a:pt x="287" y="438"/>
                      <a:pt x="255" y="485"/>
                      <a:pt x="229" y="535"/>
                    </a:cubicBezTo>
                    <a:cubicBezTo>
                      <a:pt x="137" y="495"/>
                      <a:pt x="137" y="495"/>
                      <a:pt x="137" y="495"/>
                    </a:cubicBezTo>
                    <a:cubicBezTo>
                      <a:pt x="112" y="484"/>
                      <a:pt x="82" y="496"/>
                      <a:pt x="71" y="521"/>
                    </a:cubicBezTo>
                    <a:cubicBezTo>
                      <a:pt x="24" y="630"/>
                      <a:pt x="0" y="745"/>
                      <a:pt x="0" y="864"/>
                    </a:cubicBezTo>
                    <a:cubicBezTo>
                      <a:pt x="0" y="892"/>
                      <a:pt x="22" y="914"/>
                      <a:pt x="50" y="914"/>
                    </a:cubicBezTo>
                    <a:cubicBezTo>
                      <a:pt x="151" y="914"/>
                      <a:pt x="151" y="914"/>
                      <a:pt x="151" y="914"/>
                    </a:cubicBezTo>
                    <a:cubicBezTo>
                      <a:pt x="155" y="970"/>
                      <a:pt x="166" y="1026"/>
                      <a:pt x="183" y="1080"/>
                    </a:cubicBezTo>
                    <a:cubicBezTo>
                      <a:pt x="89" y="1117"/>
                      <a:pt x="89" y="1117"/>
                      <a:pt x="89" y="1117"/>
                    </a:cubicBezTo>
                    <a:cubicBezTo>
                      <a:pt x="63" y="1127"/>
                      <a:pt x="51" y="1156"/>
                      <a:pt x="61" y="1182"/>
                    </a:cubicBezTo>
                    <a:cubicBezTo>
                      <a:pt x="104" y="1292"/>
                      <a:pt x="169" y="1391"/>
                      <a:pt x="253" y="1475"/>
                    </a:cubicBezTo>
                    <a:cubicBezTo>
                      <a:pt x="273" y="1494"/>
                      <a:pt x="305" y="1494"/>
                      <a:pt x="324" y="1475"/>
                    </a:cubicBezTo>
                    <a:cubicBezTo>
                      <a:pt x="395" y="1404"/>
                      <a:pt x="395" y="1404"/>
                      <a:pt x="395" y="1404"/>
                    </a:cubicBezTo>
                    <a:cubicBezTo>
                      <a:pt x="438" y="1440"/>
                      <a:pt x="484" y="1472"/>
                      <a:pt x="535" y="1498"/>
                    </a:cubicBezTo>
                    <a:cubicBezTo>
                      <a:pt x="495" y="1591"/>
                      <a:pt x="495" y="1591"/>
                      <a:pt x="495" y="1591"/>
                    </a:cubicBezTo>
                    <a:cubicBezTo>
                      <a:pt x="484" y="1616"/>
                      <a:pt x="496" y="1646"/>
                      <a:pt x="521" y="1657"/>
                    </a:cubicBezTo>
                    <a:cubicBezTo>
                      <a:pt x="630" y="1704"/>
                      <a:pt x="745" y="1728"/>
                      <a:pt x="864" y="1728"/>
                    </a:cubicBezTo>
                    <a:cubicBezTo>
                      <a:pt x="864" y="1728"/>
                      <a:pt x="864" y="1728"/>
                      <a:pt x="864" y="1728"/>
                    </a:cubicBezTo>
                    <a:cubicBezTo>
                      <a:pt x="892" y="1728"/>
                      <a:pt x="914" y="1705"/>
                      <a:pt x="914" y="1677"/>
                    </a:cubicBezTo>
                    <a:cubicBezTo>
                      <a:pt x="914" y="1577"/>
                      <a:pt x="914" y="1577"/>
                      <a:pt x="914" y="1577"/>
                    </a:cubicBezTo>
                    <a:cubicBezTo>
                      <a:pt x="970" y="1573"/>
                      <a:pt x="1026" y="1562"/>
                      <a:pt x="1080" y="1545"/>
                    </a:cubicBezTo>
                    <a:cubicBezTo>
                      <a:pt x="1117" y="1638"/>
                      <a:pt x="1117" y="1638"/>
                      <a:pt x="1117" y="1638"/>
                    </a:cubicBezTo>
                    <a:cubicBezTo>
                      <a:pt x="1127" y="1664"/>
                      <a:pt x="1156" y="1677"/>
                      <a:pt x="1182" y="1667"/>
                    </a:cubicBezTo>
                    <a:cubicBezTo>
                      <a:pt x="1292" y="1623"/>
                      <a:pt x="1391" y="1559"/>
                      <a:pt x="1475" y="1475"/>
                    </a:cubicBezTo>
                    <a:cubicBezTo>
                      <a:pt x="1484" y="1465"/>
                      <a:pt x="1489" y="1452"/>
                      <a:pt x="1489" y="1439"/>
                    </a:cubicBezTo>
                    <a:cubicBezTo>
                      <a:pt x="1489" y="1426"/>
                      <a:pt x="1484" y="1413"/>
                      <a:pt x="1475" y="1403"/>
                    </a:cubicBezTo>
                    <a:cubicBezTo>
                      <a:pt x="1403" y="1332"/>
                      <a:pt x="1403" y="1332"/>
                      <a:pt x="1403" y="1332"/>
                    </a:cubicBezTo>
                    <a:cubicBezTo>
                      <a:pt x="1440" y="1290"/>
                      <a:pt x="1472" y="1243"/>
                      <a:pt x="1498" y="1193"/>
                    </a:cubicBezTo>
                    <a:cubicBezTo>
                      <a:pt x="1590" y="1233"/>
                      <a:pt x="1590" y="1233"/>
                      <a:pt x="1590" y="1233"/>
                    </a:cubicBezTo>
                    <a:cubicBezTo>
                      <a:pt x="1616" y="1243"/>
                      <a:pt x="1646" y="1232"/>
                      <a:pt x="1657" y="1206"/>
                    </a:cubicBezTo>
                    <a:cubicBezTo>
                      <a:pt x="1704" y="1098"/>
                      <a:pt x="1728" y="982"/>
                      <a:pt x="1728" y="864"/>
                    </a:cubicBezTo>
                    <a:cubicBezTo>
                      <a:pt x="1728" y="850"/>
                      <a:pt x="1722" y="837"/>
                      <a:pt x="1713" y="828"/>
                    </a:cubicBezTo>
                    <a:close/>
                    <a:moveTo>
                      <a:pt x="1583" y="1120"/>
                    </a:moveTo>
                    <a:cubicBezTo>
                      <a:pt x="1493" y="1081"/>
                      <a:pt x="1493" y="1081"/>
                      <a:pt x="1493" y="1081"/>
                    </a:cubicBezTo>
                    <a:cubicBezTo>
                      <a:pt x="1468" y="1070"/>
                      <a:pt x="1438" y="1081"/>
                      <a:pt x="1427" y="1107"/>
                    </a:cubicBezTo>
                    <a:cubicBezTo>
                      <a:pt x="1396" y="1179"/>
                      <a:pt x="1352" y="1243"/>
                      <a:pt x="1298" y="1298"/>
                    </a:cubicBezTo>
                    <a:cubicBezTo>
                      <a:pt x="1288" y="1307"/>
                      <a:pt x="1283" y="1320"/>
                      <a:pt x="1283" y="1334"/>
                    </a:cubicBezTo>
                    <a:cubicBezTo>
                      <a:pt x="1283" y="1347"/>
                      <a:pt x="1288" y="1360"/>
                      <a:pt x="1298" y="1369"/>
                    </a:cubicBezTo>
                    <a:cubicBezTo>
                      <a:pt x="1367" y="1438"/>
                      <a:pt x="1367" y="1438"/>
                      <a:pt x="1367" y="1438"/>
                    </a:cubicBezTo>
                    <a:cubicBezTo>
                      <a:pt x="1313" y="1484"/>
                      <a:pt x="1255" y="1523"/>
                      <a:pt x="1191" y="1553"/>
                    </a:cubicBezTo>
                    <a:cubicBezTo>
                      <a:pt x="1162" y="1478"/>
                      <a:pt x="1162" y="1478"/>
                      <a:pt x="1162" y="1478"/>
                    </a:cubicBezTo>
                    <a:cubicBezTo>
                      <a:pt x="1161" y="1472"/>
                      <a:pt x="1160" y="1467"/>
                      <a:pt x="1158" y="1461"/>
                    </a:cubicBezTo>
                    <a:cubicBezTo>
                      <a:pt x="1148" y="1436"/>
                      <a:pt x="1118" y="1423"/>
                      <a:pt x="1092" y="1433"/>
                    </a:cubicBezTo>
                    <a:cubicBezTo>
                      <a:pt x="1019" y="1463"/>
                      <a:pt x="942" y="1478"/>
                      <a:pt x="864" y="1478"/>
                    </a:cubicBezTo>
                    <a:cubicBezTo>
                      <a:pt x="836" y="1478"/>
                      <a:pt x="813" y="1500"/>
                      <a:pt x="813" y="1528"/>
                    </a:cubicBezTo>
                    <a:cubicBezTo>
                      <a:pt x="813" y="1625"/>
                      <a:pt x="813" y="1625"/>
                      <a:pt x="813" y="1625"/>
                    </a:cubicBezTo>
                    <a:cubicBezTo>
                      <a:pt x="743" y="1620"/>
                      <a:pt x="674" y="1606"/>
                      <a:pt x="608" y="1583"/>
                    </a:cubicBezTo>
                    <a:cubicBezTo>
                      <a:pt x="647" y="1494"/>
                      <a:pt x="647" y="1494"/>
                      <a:pt x="647" y="1494"/>
                    </a:cubicBezTo>
                    <a:cubicBezTo>
                      <a:pt x="652" y="1481"/>
                      <a:pt x="652" y="1467"/>
                      <a:pt x="647" y="1455"/>
                    </a:cubicBezTo>
                    <a:cubicBezTo>
                      <a:pt x="642" y="1443"/>
                      <a:pt x="633" y="1432"/>
                      <a:pt x="620" y="1427"/>
                    </a:cubicBezTo>
                    <a:cubicBezTo>
                      <a:pt x="549" y="1396"/>
                      <a:pt x="484" y="1353"/>
                      <a:pt x="430" y="1298"/>
                    </a:cubicBezTo>
                    <a:cubicBezTo>
                      <a:pt x="410" y="1278"/>
                      <a:pt x="378" y="1278"/>
                      <a:pt x="358" y="1298"/>
                    </a:cubicBezTo>
                    <a:cubicBezTo>
                      <a:pt x="290" y="1367"/>
                      <a:pt x="290" y="1367"/>
                      <a:pt x="290" y="1367"/>
                    </a:cubicBezTo>
                    <a:cubicBezTo>
                      <a:pt x="243" y="1314"/>
                      <a:pt x="205" y="1255"/>
                      <a:pt x="175" y="1191"/>
                    </a:cubicBezTo>
                    <a:cubicBezTo>
                      <a:pt x="249" y="1162"/>
                      <a:pt x="249" y="1162"/>
                      <a:pt x="249" y="1162"/>
                    </a:cubicBezTo>
                    <a:cubicBezTo>
                      <a:pt x="255" y="1162"/>
                      <a:pt x="261" y="1161"/>
                      <a:pt x="266" y="1158"/>
                    </a:cubicBezTo>
                    <a:cubicBezTo>
                      <a:pt x="292" y="1148"/>
                      <a:pt x="305" y="1118"/>
                      <a:pt x="294" y="1093"/>
                    </a:cubicBezTo>
                    <a:cubicBezTo>
                      <a:pt x="265" y="1019"/>
                      <a:pt x="250" y="942"/>
                      <a:pt x="250" y="864"/>
                    </a:cubicBezTo>
                    <a:cubicBezTo>
                      <a:pt x="250" y="836"/>
                      <a:pt x="227" y="813"/>
                      <a:pt x="200" y="813"/>
                    </a:cubicBezTo>
                    <a:cubicBezTo>
                      <a:pt x="102" y="813"/>
                      <a:pt x="102" y="813"/>
                      <a:pt x="102" y="813"/>
                    </a:cubicBezTo>
                    <a:cubicBezTo>
                      <a:pt x="107" y="743"/>
                      <a:pt x="121" y="674"/>
                      <a:pt x="145" y="608"/>
                    </a:cubicBezTo>
                    <a:cubicBezTo>
                      <a:pt x="234" y="647"/>
                      <a:pt x="234" y="647"/>
                      <a:pt x="234" y="647"/>
                    </a:cubicBezTo>
                    <a:cubicBezTo>
                      <a:pt x="246" y="652"/>
                      <a:pt x="260" y="652"/>
                      <a:pt x="273" y="647"/>
                    </a:cubicBezTo>
                    <a:cubicBezTo>
                      <a:pt x="285" y="642"/>
                      <a:pt x="295" y="633"/>
                      <a:pt x="300" y="620"/>
                    </a:cubicBezTo>
                    <a:cubicBezTo>
                      <a:pt x="331" y="549"/>
                      <a:pt x="375" y="485"/>
                      <a:pt x="430" y="430"/>
                    </a:cubicBezTo>
                    <a:cubicBezTo>
                      <a:pt x="449" y="410"/>
                      <a:pt x="449" y="378"/>
                      <a:pt x="430" y="358"/>
                    </a:cubicBezTo>
                    <a:cubicBezTo>
                      <a:pt x="361" y="290"/>
                      <a:pt x="361" y="290"/>
                      <a:pt x="361" y="290"/>
                    </a:cubicBezTo>
                    <a:cubicBezTo>
                      <a:pt x="414" y="243"/>
                      <a:pt x="472" y="205"/>
                      <a:pt x="536" y="175"/>
                    </a:cubicBezTo>
                    <a:cubicBezTo>
                      <a:pt x="565" y="247"/>
                      <a:pt x="565" y="247"/>
                      <a:pt x="565" y="247"/>
                    </a:cubicBezTo>
                    <a:cubicBezTo>
                      <a:pt x="565" y="254"/>
                      <a:pt x="566" y="261"/>
                      <a:pt x="569" y="268"/>
                    </a:cubicBezTo>
                    <a:cubicBezTo>
                      <a:pt x="579" y="293"/>
                      <a:pt x="608" y="305"/>
                      <a:pt x="634" y="295"/>
                    </a:cubicBezTo>
                    <a:cubicBezTo>
                      <a:pt x="708" y="265"/>
                      <a:pt x="785" y="250"/>
                      <a:pt x="864" y="250"/>
                    </a:cubicBezTo>
                    <a:cubicBezTo>
                      <a:pt x="892" y="250"/>
                      <a:pt x="914" y="227"/>
                      <a:pt x="914" y="199"/>
                    </a:cubicBezTo>
                    <a:cubicBezTo>
                      <a:pt x="914" y="102"/>
                      <a:pt x="914" y="102"/>
                      <a:pt x="914" y="102"/>
                    </a:cubicBezTo>
                    <a:cubicBezTo>
                      <a:pt x="984" y="107"/>
                      <a:pt x="1053" y="121"/>
                      <a:pt x="1119" y="145"/>
                    </a:cubicBezTo>
                    <a:cubicBezTo>
                      <a:pt x="1081" y="234"/>
                      <a:pt x="1081" y="234"/>
                      <a:pt x="1081" y="234"/>
                    </a:cubicBezTo>
                    <a:cubicBezTo>
                      <a:pt x="1070" y="260"/>
                      <a:pt x="1081" y="289"/>
                      <a:pt x="1107" y="300"/>
                    </a:cubicBezTo>
                    <a:cubicBezTo>
                      <a:pt x="1179" y="331"/>
                      <a:pt x="1243" y="375"/>
                      <a:pt x="1298" y="430"/>
                    </a:cubicBezTo>
                    <a:cubicBezTo>
                      <a:pt x="1307" y="439"/>
                      <a:pt x="1320" y="445"/>
                      <a:pt x="1334" y="445"/>
                    </a:cubicBezTo>
                    <a:cubicBezTo>
                      <a:pt x="1334" y="445"/>
                      <a:pt x="1334" y="445"/>
                      <a:pt x="1334" y="445"/>
                    </a:cubicBezTo>
                    <a:cubicBezTo>
                      <a:pt x="1347" y="445"/>
                      <a:pt x="1359" y="439"/>
                      <a:pt x="1369" y="430"/>
                    </a:cubicBezTo>
                    <a:cubicBezTo>
                      <a:pt x="1438" y="361"/>
                      <a:pt x="1438" y="361"/>
                      <a:pt x="1438" y="361"/>
                    </a:cubicBezTo>
                    <a:cubicBezTo>
                      <a:pt x="1484" y="414"/>
                      <a:pt x="1523" y="473"/>
                      <a:pt x="1553" y="536"/>
                    </a:cubicBezTo>
                    <a:cubicBezTo>
                      <a:pt x="1480" y="565"/>
                      <a:pt x="1480" y="565"/>
                      <a:pt x="1480" y="565"/>
                    </a:cubicBezTo>
                    <a:cubicBezTo>
                      <a:pt x="1473" y="565"/>
                      <a:pt x="1467" y="566"/>
                      <a:pt x="1461" y="569"/>
                    </a:cubicBezTo>
                    <a:cubicBezTo>
                      <a:pt x="1435" y="579"/>
                      <a:pt x="1422" y="608"/>
                      <a:pt x="1433" y="634"/>
                    </a:cubicBezTo>
                    <a:cubicBezTo>
                      <a:pt x="1462" y="708"/>
                      <a:pt x="1477" y="785"/>
                      <a:pt x="1477" y="864"/>
                    </a:cubicBezTo>
                    <a:cubicBezTo>
                      <a:pt x="1477" y="877"/>
                      <a:pt x="1483" y="890"/>
                      <a:pt x="1492" y="899"/>
                    </a:cubicBezTo>
                    <a:cubicBezTo>
                      <a:pt x="1502" y="909"/>
                      <a:pt x="1514" y="914"/>
                      <a:pt x="1528" y="914"/>
                    </a:cubicBezTo>
                    <a:cubicBezTo>
                      <a:pt x="1528" y="914"/>
                      <a:pt x="1528" y="914"/>
                      <a:pt x="1528" y="914"/>
                    </a:cubicBezTo>
                    <a:cubicBezTo>
                      <a:pt x="1625" y="914"/>
                      <a:pt x="1625" y="914"/>
                      <a:pt x="1625" y="914"/>
                    </a:cubicBezTo>
                    <a:cubicBezTo>
                      <a:pt x="1621" y="985"/>
                      <a:pt x="1606" y="1053"/>
                      <a:pt x="1583" y="112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2" name="Freeform 13"/>
              <p:cNvSpPr>
                <a:spLocks noEditPoints="1"/>
              </p:cNvSpPr>
              <p:nvPr/>
            </p:nvSpPr>
            <p:spPr bwMode="auto">
              <a:xfrm>
                <a:off x="341336" y="342192"/>
                <a:ext cx="183073" cy="181362"/>
              </a:xfrm>
              <a:custGeom>
                <a:avLst/>
                <a:gdLst>
                  <a:gd name="T0" fmla="*/ 201 w 365"/>
                  <a:gd name="T1" fmla="*/ 8 h 361"/>
                  <a:gd name="T2" fmla="*/ 183 w 365"/>
                  <a:gd name="T3" fmla="*/ 0 h 361"/>
                  <a:gd name="T4" fmla="*/ 165 w 365"/>
                  <a:gd name="T5" fmla="*/ 8 h 361"/>
                  <a:gd name="T6" fmla="*/ 10 w 365"/>
                  <a:gd name="T7" fmla="*/ 163 h 361"/>
                  <a:gd name="T8" fmla="*/ 10 w 365"/>
                  <a:gd name="T9" fmla="*/ 199 h 361"/>
                  <a:gd name="T10" fmla="*/ 165 w 365"/>
                  <a:gd name="T11" fmla="*/ 354 h 361"/>
                  <a:gd name="T12" fmla="*/ 183 w 365"/>
                  <a:gd name="T13" fmla="*/ 361 h 361"/>
                  <a:gd name="T14" fmla="*/ 201 w 365"/>
                  <a:gd name="T15" fmla="*/ 354 h 361"/>
                  <a:gd name="T16" fmla="*/ 356 w 365"/>
                  <a:gd name="T17" fmla="*/ 199 h 361"/>
                  <a:gd name="T18" fmla="*/ 356 w 365"/>
                  <a:gd name="T19" fmla="*/ 163 h 361"/>
                  <a:gd name="T20" fmla="*/ 201 w 365"/>
                  <a:gd name="T21" fmla="*/ 8 h 361"/>
                  <a:gd name="T22" fmla="*/ 183 w 365"/>
                  <a:gd name="T23" fmla="*/ 300 h 361"/>
                  <a:gd name="T24" fmla="*/ 63 w 365"/>
                  <a:gd name="T25" fmla="*/ 181 h 361"/>
                  <a:gd name="T26" fmla="*/ 183 w 365"/>
                  <a:gd name="T27" fmla="*/ 61 h 361"/>
                  <a:gd name="T28" fmla="*/ 302 w 365"/>
                  <a:gd name="T29" fmla="*/ 181 h 361"/>
                  <a:gd name="T30" fmla="*/ 183 w 365"/>
                  <a:gd name="T31" fmla="*/ 30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 h="361">
                    <a:moveTo>
                      <a:pt x="201" y="8"/>
                    </a:moveTo>
                    <a:cubicBezTo>
                      <a:pt x="196" y="3"/>
                      <a:pt x="189" y="0"/>
                      <a:pt x="183" y="0"/>
                    </a:cubicBezTo>
                    <a:cubicBezTo>
                      <a:pt x="176" y="0"/>
                      <a:pt x="170" y="3"/>
                      <a:pt x="165" y="8"/>
                    </a:cubicBezTo>
                    <a:cubicBezTo>
                      <a:pt x="10" y="163"/>
                      <a:pt x="10" y="163"/>
                      <a:pt x="10" y="163"/>
                    </a:cubicBezTo>
                    <a:cubicBezTo>
                      <a:pt x="0" y="173"/>
                      <a:pt x="0" y="189"/>
                      <a:pt x="10" y="199"/>
                    </a:cubicBezTo>
                    <a:cubicBezTo>
                      <a:pt x="165" y="354"/>
                      <a:pt x="165" y="354"/>
                      <a:pt x="165" y="354"/>
                    </a:cubicBezTo>
                    <a:cubicBezTo>
                      <a:pt x="170" y="359"/>
                      <a:pt x="176" y="361"/>
                      <a:pt x="183" y="361"/>
                    </a:cubicBezTo>
                    <a:cubicBezTo>
                      <a:pt x="189" y="361"/>
                      <a:pt x="196" y="359"/>
                      <a:pt x="201" y="354"/>
                    </a:cubicBezTo>
                    <a:cubicBezTo>
                      <a:pt x="356" y="199"/>
                      <a:pt x="356" y="199"/>
                      <a:pt x="356" y="199"/>
                    </a:cubicBezTo>
                    <a:cubicBezTo>
                      <a:pt x="365" y="189"/>
                      <a:pt x="365" y="173"/>
                      <a:pt x="356" y="163"/>
                    </a:cubicBezTo>
                    <a:lnTo>
                      <a:pt x="201" y="8"/>
                    </a:lnTo>
                    <a:close/>
                    <a:moveTo>
                      <a:pt x="183" y="300"/>
                    </a:moveTo>
                    <a:cubicBezTo>
                      <a:pt x="63" y="181"/>
                      <a:pt x="63" y="181"/>
                      <a:pt x="63" y="181"/>
                    </a:cubicBezTo>
                    <a:cubicBezTo>
                      <a:pt x="183" y="61"/>
                      <a:pt x="183" y="61"/>
                      <a:pt x="183" y="61"/>
                    </a:cubicBezTo>
                    <a:cubicBezTo>
                      <a:pt x="302" y="181"/>
                      <a:pt x="302" y="181"/>
                      <a:pt x="302" y="181"/>
                    </a:cubicBezTo>
                    <a:lnTo>
                      <a:pt x="183" y="30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3" name="Freeform 14"/>
              <p:cNvSpPr>
                <a:spLocks noEditPoints="1"/>
              </p:cNvSpPr>
              <p:nvPr/>
            </p:nvSpPr>
            <p:spPr bwMode="auto">
              <a:xfrm>
                <a:off x="0" y="0"/>
                <a:ext cx="865745" cy="865745"/>
              </a:xfrm>
              <a:custGeom>
                <a:avLst/>
                <a:gdLst>
                  <a:gd name="T0" fmla="*/ 1677 w 1728"/>
                  <a:gd name="T1" fmla="*/ 813 h 1728"/>
                  <a:gd name="T2" fmla="*/ 1576 w 1728"/>
                  <a:gd name="T3" fmla="*/ 813 h 1728"/>
                  <a:gd name="T4" fmla="*/ 1638 w 1728"/>
                  <a:gd name="T5" fmla="*/ 611 h 1728"/>
                  <a:gd name="T6" fmla="*/ 1475 w 1728"/>
                  <a:gd name="T7" fmla="*/ 253 h 1728"/>
                  <a:gd name="T8" fmla="*/ 1332 w 1728"/>
                  <a:gd name="T9" fmla="*/ 324 h 1728"/>
                  <a:gd name="T10" fmla="*/ 1232 w 1728"/>
                  <a:gd name="T11" fmla="*/ 137 h 1728"/>
                  <a:gd name="T12" fmla="*/ 864 w 1728"/>
                  <a:gd name="T13" fmla="*/ 0 h 1728"/>
                  <a:gd name="T14" fmla="*/ 813 w 1728"/>
                  <a:gd name="T15" fmla="*/ 151 h 1728"/>
                  <a:gd name="T16" fmla="*/ 611 w 1728"/>
                  <a:gd name="T17" fmla="*/ 89 h 1728"/>
                  <a:gd name="T18" fmla="*/ 253 w 1728"/>
                  <a:gd name="T19" fmla="*/ 253 h 1728"/>
                  <a:gd name="T20" fmla="*/ 253 w 1728"/>
                  <a:gd name="T21" fmla="*/ 324 h 1728"/>
                  <a:gd name="T22" fmla="*/ 229 w 1728"/>
                  <a:gd name="T23" fmla="*/ 535 h 1728"/>
                  <a:gd name="T24" fmla="*/ 71 w 1728"/>
                  <a:gd name="T25" fmla="*/ 521 h 1728"/>
                  <a:gd name="T26" fmla="*/ 50 w 1728"/>
                  <a:gd name="T27" fmla="*/ 914 h 1728"/>
                  <a:gd name="T28" fmla="*/ 183 w 1728"/>
                  <a:gd name="T29" fmla="*/ 1080 h 1728"/>
                  <a:gd name="T30" fmla="*/ 61 w 1728"/>
                  <a:gd name="T31" fmla="*/ 1182 h 1728"/>
                  <a:gd name="T32" fmla="*/ 324 w 1728"/>
                  <a:gd name="T33" fmla="*/ 1475 h 1728"/>
                  <a:gd name="T34" fmla="*/ 535 w 1728"/>
                  <a:gd name="T35" fmla="*/ 1498 h 1728"/>
                  <a:gd name="T36" fmla="*/ 521 w 1728"/>
                  <a:gd name="T37" fmla="*/ 1657 h 1728"/>
                  <a:gd name="T38" fmla="*/ 864 w 1728"/>
                  <a:gd name="T39" fmla="*/ 1728 h 1728"/>
                  <a:gd name="T40" fmla="*/ 914 w 1728"/>
                  <a:gd name="T41" fmla="*/ 1577 h 1728"/>
                  <a:gd name="T42" fmla="*/ 1117 w 1728"/>
                  <a:gd name="T43" fmla="*/ 1638 h 1728"/>
                  <a:gd name="T44" fmla="*/ 1475 w 1728"/>
                  <a:gd name="T45" fmla="*/ 1475 h 1728"/>
                  <a:gd name="T46" fmla="*/ 1475 w 1728"/>
                  <a:gd name="T47" fmla="*/ 1403 h 1728"/>
                  <a:gd name="T48" fmla="*/ 1498 w 1728"/>
                  <a:gd name="T49" fmla="*/ 1193 h 1728"/>
                  <a:gd name="T50" fmla="*/ 1657 w 1728"/>
                  <a:gd name="T51" fmla="*/ 1206 h 1728"/>
                  <a:gd name="T52" fmla="*/ 1713 w 1728"/>
                  <a:gd name="T53" fmla="*/ 828 h 1728"/>
                  <a:gd name="T54" fmla="*/ 1493 w 1728"/>
                  <a:gd name="T55" fmla="*/ 1081 h 1728"/>
                  <a:gd name="T56" fmla="*/ 1298 w 1728"/>
                  <a:gd name="T57" fmla="*/ 1298 h 1728"/>
                  <a:gd name="T58" fmla="*/ 1298 w 1728"/>
                  <a:gd name="T59" fmla="*/ 1369 h 1728"/>
                  <a:gd name="T60" fmla="*/ 1191 w 1728"/>
                  <a:gd name="T61" fmla="*/ 1553 h 1728"/>
                  <a:gd name="T62" fmla="*/ 1158 w 1728"/>
                  <a:gd name="T63" fmla="*/ 1461 h 1728"/>
                  <a:gd name="T64" fmla="*/ 864 w 1728"/>
                  <a:gd name="T65" fmla="*/ 1478 h 1728"/>
                  <a:gd name="T66" fmla="*/ 813 w 1728"/>
                  <a:gd name="T67" fmla="*/ 1625 h 1728"/>
                  <a:gd name="T68" fmla="*/ 647 w 1728"/>
                  <a:gd name="T69" fmla="*/ 1494 h 1728"/>
                  <a:gd name="T70" fmla="*/ 620 w 1728"/>
                  <a:gd name="T71" fmla="*/ 1427 h 1728"/>
                  <a:gd name="T72" fmla="*/ 358 w 1728"/>
                  <a:gd name="T73" fmla="*/ 1298 h 1728"/>
                  <a:gd name="T74" fmla="*/ 175 w 1728"/>
                  <a:gd name="T75" fmla="*/ 1191 h 1728"/>
                  <a:gd name="T76" fmla="*/ 266 w 1728"/>
                  <a:gd name="T77" fmla="*/ 1158 h 1728"/>
                  <a:gd name="T78" fmla="*/ 250 w 1728"/>
                  <a:gd name="T79" fmla="*/ 864 h 1728"/>
                  <a:gd name="T80" fmla="*/ 102 w 1728"/>
                  <a:gd name="T81" fmla="*/ 813 h 1728"/>
                  <a:gd name="T82" fmla="*/ 234 w 1728"/>
                  <a:gd name="T83" fmla="*/ 647 h 1728"/>
                  <a:gd name="T84" fmla="*/ 300 w 1728"/>
                  <a:gd name="T85" fmla="*/ 620 h 1728"/>
                  <a:gd name="T86" fmla="*/ 430 w 1728"/>
                  <a:gd name="T87" fmla="*/ 358 h 1728"/>
                  <a:gd name="T88" fmla="*/ 536 w 1728"/>
                  <a:gd name="T89" fmla="*/ 175 h 1728"/>
                  <a:gd name="T90" fmla="*/ 569 w 1728"/>
                  <a:gd name="T91" fmla="*/ 268 h 1728"/>
                  <a:gd name="T92" fmla="*/ 864 w 1728"/>
                  <a:gd name="T93" fmla="*/ 250 h 1728"/>
                  <a:gd name="T94" fmla="*/ 914 w 1728"/>
                  <a:gd name="T95" fmla="*/ 102 h 1728"/>
                  <a:gd name="T96" fmla="*/ 1081 w 1728"/>
                  <a:gd name="T97" fmla="*/ 234 h 1728"/>
                  <a:gd name="T98" fmla="*/ 1298 w 1728"/>
                  <a:gd name="T99" fmla="*/ 430 h 1728"/>
                  <a:gd name="T100" fmla="*/ 1334 w 1728"/>
                  <a:gd name="T101" fmla="*/ 445 h 1728"/>
                  <a:gd name="T102" fmla="*/ 1438 w 1728"/>
                  <a:gd name="T103" fmla="*/ 361 h 1728"/>
                  <a:gd name="T104" fmla="*/ 1480 w 1728"/>
                  <a:gd name="T105" fmla="*/ 565 h 1728"/>
                  <a:gd name="T106" fmla="*/ 1433 w 1728"/>
                  <a:gd name="T107" fmla="*/ 634 h 1728"/>
                  <a:gd name="T108" fmla="*/ 1492 w 1728"/>
                  <a:gd name="T109" fmla="*/ 899 h 1728"/>
                  <a:gd name="T110" fmla="*/ 1528 w 1728"/>
                  <a:gd name="T111" fmla="*/ 914 h 1728"/>
                  <a:gd name="T112" fmla="*/ 1583 w 1728"/>
                  <a:gd name="T113" fmla="*/ 112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8" h="1728">
                    <a:moveTo>
                      <a:pt x="1713" y="828"/>
                    </a:moveTo>
                    <a:cubicBezTo>
                      <a:pt x="1703" y="819"/>
                      <a:pt x="1690" y="813"/>
                      <a:pt x="1677" y="813"/>
                    </a:cubicBezTo>
                    <a:cubicBezTo>
                      <a:pt x="1677" y="813"/>
                      <a:pt x="1677" y="813"/>
                      <a:pt x="1677" y="813"/>
                    </a:cubicBezTo>
                    <a:cubicBezTo>
                      <a:pt x="1576" y="813"/>
                      <a:pt x="1576" y="813"/>
                      <a:pt x="1576" y="813"/>
                    </a:cubicBezTo>
                    <a:cubicBezTo>
                      <a:pt x="1573" y="757"/>
                      <a:pt x="1562" y="702"/>
                      <a:pt x="1545" y="648"/>
                    </a:cubicBezTo>
                    <a:cubicBezTo>
                      <a:pt x="1638" y="611"/>
                      <a:pt x="1638" y="611"/>
                      <a:pt x="1638" y="611"/>
                    </a:cubicBezTo>
                    <a:cubicBezTo>
                      <a:pt x="1664" y="600"/>
                      <a:pt x="1677" y="571"/>
                      <a:pt x="1667" y="545"/>
                    </a:cubicBezTo>
                    <a:cubicBezTo>
                      <a:pt x="1623" y="435"/>
                      <a:pt x="1559" y="337"/>
                      <a:pt x="1475" y="253"/>
                    </a:cubicBezTo>
                    <a:cubicBezTo>
                      <a:pt x="1456" y="234"/>
                      <a:pt x="1422" y="234"/>
                      <a:pt x="1403" y="253"/>
                    </a:cubicBezTo>
                    <a:cubicBezTo>
                      <a:pt x="1332" y="324"/>
                      <a:pt x="1332" y="324"/>
                      <a:pt x="1332" y="324"/>
                    </a:cubicBezTo>
                    <a:cubicBezTo>
                      <a:pt x="1290" y="287"/>
                      <a:pt x="1243" y="255"/>
                      <a:pt x="1193" y="229"/>
                    </a:cubicBezTo>
                    <a:cubicBezTo>
                      <a:pt x="1232" y="137"/>
                      <a:pt x="1232" y="137"/>
                      <a:pt x="1232" y="137"/>
                    </a:cubicBezTo>
                    <a:cubicBezTo>
                      <a:pt x="1244" y="111"/>
                      <a:pt x="1232" y="82"/>
                      <a:pt x="1206" y="71"/>
                    </a:cubicBezTo>
                    <a:cubicBezTo>
                      <a:pt x="1097" y="24"/>
                      <a:pt x="982" y="0"/>
                      <a:pt x="864" y="0"/>
                    </a:cubicBezTo>
                    <a:cubicBezTo>
                      <a:pt x="836" y="0"/>
                      <a:pt x="813" y="22"/>
                      <a:pt x="813" y="50"/>
                    </a:cubicBezTo>
                    <a:cubicBezTo>
                      <a:pt x="813" y="151"/>
                      <a:pt x="813" y="151"/>
                      <a:pt x="813" y="151"/>
                    </a:cubicBezTo>
                    <a:cubicBezTo>
                      <a:pt x="757" y="155"/>
                      <a:pt x="702" y="166"/>
                      <a:pt x="648" y="183"/>
                    </a:cubicBezTo>
                    <a:cubicBezTo>
                      <a:pt x="611" y="89"/>
                      <a:pt x="611" y="89"/>
                      <a:pt x="611" y="89"/>
                    </a:cubicBezTo>
                    <a:cubicBezTo>
                      <a:pt x="600" y="63"/>
                      <a:pt x="571" y="50"/>
                      <a:pt x="545" y="61"/>
                    </a:cubicBezTo>
                    <a:cubicBezTo>
                      <a:pt x="435" y="104"/>
                      <a:pt x="337" y="169"/>
                      <a:pt x="253" y="253"/>
                    </a:cubicBezTo>
                    <a:cubicBezTo>
                      <a:pt x="243" y="262"/>
                      <a:pt x="238" y="275"/>
                      <a:pt x="238" y="288"/>
                    </a:cubicBezTo>
                    <a:cubicBezTo>
                      <a:pt x="238" y="302"/>
                      <a:pt x="243" y="315"/>
                      <a:pt x="253" y="324"/>
                    </a:cubicBezTo>
                    <a:cubicBezTo>
                      <a:pt x="324" y="395"/>
                      <a:pt x="324" y="395"/>
                      <a:pt x="324" y="395"/>
                    </a:cubicBezTo>
                    <a:cubicBezTo>
                      <a:pt x="287" y="438"/>
                      <a:pt x="255" y="485"/>
                      <a:pt x="229" y="535"/>
                    </a:cubicBezTo>
                    <a:cubicBezTo>
                      <a:pt x="137" y="495"/>
                      <a:pt x="137" y="495"/>
                      <a:pt x="137" y="495"/>
                    </a:cubicBezTo>
                    <a:cubicBezTo>
                      <a:pt x="112" y="484"/>
                      <a:pt x="82" y="496"/>
                      <a:pt x="71" y="521"/>
                    </a:cubicBezTo>
                    <a:cubicBezTo>
                      <a:pt x="24" y="630"/>
                      <a:pt x="0" y="745"/>
                      <a:pt x="0" y="864"/>
                    </a:cubicBezTo>
                    <a:cubicBezTo>
                      <a:pt x="0" y="892"/>
                      <a:pt x="22" y="914"/>
                      <a:pt x="50" y="914"/>
                    </a:cubicBezTo>
                    <a:cubicBezTo>
                      <a:pt x="151" y="914"/>
                      <a:pt x="151" y="914"/>
                      <a:pt x="151" y="914"/>
                    </a:cubicBezTo>
                    <a:cubicBezTo>
                      <a:pt x="155" y="970"/>
                      <a:pt x="166" y="1026"/>
                      <a:pt x="183" y="1080"/>
                    </a:cubicBezTo>
                    <a:cubicBezTo>
                      <a:pt x="89" y="1117"/>
                      <a:pt x="89" y="1117"/>
                      <a:pt x="89" y="1117"/>
                    </a:cubicBezTo>
                    <a:cubicBezTo>
                      <a:pt x="63" y="1127"/>
                      <a:pt x="51" y="1156"/>
                      <a:pt x="61" y="1182"/>
                    </a:cubicBezTo>
                    <a:cubicBezTo>
                      <a:pt x="104" y="1292"/>
                      <a:pt x="169" y="1391"/>
                      <a:pt x="253" y="1475"/>
                    </a:cubicBezTo>
                    <a:cubicBezTo>
                      <a:pt x="273" y="1494"/>
                      <a:pt x="305" y="1494"/>
                      <a:pt x="324" y="1475"/>
                    </a:cubicBezTo>
                    <a:cubicBezTo>
                      <a:pt x="395" y="1404"/>
                      <a:pt x="395" y="1404"/>
                      <a:pt x="395" y="1404"/>
                    </a:cubicBezTo>
                    <a:cubicBezTo>
                      <a:pt x="438" y="1440"/>
                      <a:pt x="484" y="1472"/>
                      <a:pt x="535" y="1498"/>
                    </a:cubicBezTo>
                    <a:cubicBezTo>
                      <a:pt x="495" y="1591"/>
                      <a:pt x="495" y="1591"/>
                      <a:pt x="495" y="1591"/>
                    </a:cubicBezTo>
                    <a:cubicBezTo>
                      <a:pt x="484" y="1616"/>
                      <a:pt x="496" y="1646"/>
                      <a:pt x="521" y="1657"/>
                    </a:cubicBezTo>
                    <a:cubicBezTo>
                      <a:pt x="630" y="1704"/>
                      <a:pt x="745" y="1728"/>
                      <a:pt x="864" y="1728"/>
                    </a:cubicBezTo>
                    <a:cubicBezTo>
                      <a:pt x="864" y="1728"/>
                      <a:pt x="864" y="1728"/>
                      <a:pt x="864" y="1728"/>
                    </a:cubicBezTo>
                    <a:cubicBezTo>
                      <a:pt x="892" y="1728"/>
                      <a:pt x="914" y="1705"/>
                      <a:pt x="914" y="1677"/>
                    </a:cubicBezTo>
                    <a:cubicBezTo>
                      <a:pt x="914" y="1577"/>
                      <a:pt x="914" y="1577"/>
                      <a:pt x="914" y="1577"/>
                    </a:cubicBezTo>
                    <a:cubicBezTo>
                      <a:pt x="970" y="1573"/>
                      <a:pt x="1026" y="1562"/>
                      <a:pt x="1080" y="1545"/>
                    </a:cubicBezTo>
                    <a:cubicBezTo>
                      <a:pt x="1117" y="1638"/>
                      <a:pt x="1117" y="1638"/>
                      <a:pt x="1117" y="1638"/>
                    </a:cubicBezTo>
                    <a:cubicBezTo>
                      <a:pt x="1127" y="1664"/>
                      <a:pt x="1156" y="1677"/>
                      <a:pt x="1182" y="1667"/>
                    </a:cubicBezTo>
                    <a:cubicBezTo>
                      <a:pt x="1292" y="1623"/>
                      <a:pt x="1391" y="1559"/>
                      <a:pt x="1475" y="1475"/>
                    </a:cubicBezTo>
                    <a:cubicBezTo>
                      <a:pt x="1484" y="1465"/>
                      <a:pt x="1489" y="1452"/>
                      <a:pt x="1489" y="1439"/>
                    </a:cubicBezTo>
                    <a:cubicBezTo>
                      <a:pt x="1489" y="1426"/>
                      <a:pt x="1484" y="1413"/>
                      <a:pt x="1475" y="1403"/>
                    </a:cubicBezTo>
                    <a:cubicBezTo>
                      <a:pt x="1403" y="1332"/>
                      <a:pt x="1403" y="1332"/>
                      <a:pt x="1403" y="1332"/>
                    </a:cubicBezTo>
                    <a:cubicBezTo>
                      <a:pt x="1440" y="1290"/>
                      <a:pt x="1472" y="1243"/>
                      <a:pt x="1498" y="1193"/>
                    </a:cubicBezTo>
                    <a:cubicBezTo>
                      <a:pt x="1590" y="1233"/>
                      <a:pt x="1590" y="1233"/>
                      <a:pt x="1590" y="1233"/>
                    </a:cubicBezTo>
                    <a:cubicBezTo>
                      <a:pt x="1616" y="1243"/>
                      <a:pt x="1646" y="1232"/>
                      <a:pt x="1657" y="1206"/>
                    </a:cubicBezTo>
                    <a:cubicBezTo>
                      <a:pt x="1704" y="1098"/>
                      <a:pt x="1728" y="982"/>
                      <a:pt x="1728" y="864"/>
                    </a:cubicBezTo>
                    <a:cubicBezTo>
                      <a:pt x="1728" y="850"/>
                      <a:pt x="1722" y="837"/>
                      <a:pt x="1713" y="828"/>
                    </a:cubicBezTo>
                    <a:close/>
                    <a:moveTo>
                      <a:pt x="1583" y="1120"/>
                    </a:moveTo>
                    <a:cubicBezTo>
                      <a:pt x="1493" y="1081"/>
                      <a:pt x="1493" y="1081"/>
                      <a:pt x="1493" y="1081"/>
                    </a:cubicBezTo>
                    <a:cubicBezTo>
                      <a:pt x="1468" y="1070"/>
                      <a:pt x="1438" y="1081"/>
                      <a:pt x="1427" y="1107"/>
                    </a:cubicBezTo>
                    <a:cubicBezTo>
                      <a:pt x="1396" y="1179"/>
                      <a:pt x="1352" y="1243"/>
                      <a:pt x="1298" y="1298"/>
                    </a:cubicBezTo>
                    <a:cubicBezTo>
                      <a:pt x="1288" y="1307"/>
                      <a:pt x="1283" y="1320"/>
                      <a:pt x="1283" y="1334"/>
                    </a:cubicBezTo>
                    <a:cubicBezTo>
                      <a:pt x="1283" y="1347"/>
                      <a:pt x="1288" y="1360"/>
                      <a:pt x="1298" y="1369"/>
                    </a:cubicBezTo>
                    <a:cubicBezTo>
                      <a:pt x="1367" y="1438"/>
                      <a:pt x="1367" y="1438"/>
                      <a:pt x="1367" y="1438"/>
                    </a:cubicBezTo>
                    <a:cubicBezTo>
                      <a:pt x="1313" y="1484"/>
                      <a:pt x="1255" y="1523"/>
                      <a:pt x="1191" y="1553"/>
                    </a:cubicBezTo>
                    <a:cubicBezTo>
                      <a:pt x="1162" y="1478"/>
                      <a:pt x="1162" y="1478"/>
                      <a:pt x="1162" y="1478"/>
                    </a:cubicBezTo>
                    <a:cubicBezTo>
                      <a:pt x="1161" y="1472"/>
                      <a:pt x="1160" y="1467"/>
                      <a:pt x="1158" y="1461"/>
                    </a:cubicBezTo>
                    <a:cubicBezTo>
                      <a:pt x="1148" y="1436"/>
                      <a:pt x="1118" y="1423"/>
                      <a:pt x="1092" y="1433"/>
                    </a:cubicBezTo>
                    <a:cubicBezTo>
                      <a:pt x="1019" y="1463"/>
                      <a:pt x="942" y="1478"/>
                      <a:pt x="864" y="1478"/>
                    </a:cubicBezTo>
                    <a:cubicBezTo>
                      <a:pt x="836" y="1478"/>
                      <a:pt x="813" y="1500"/>
                      <a:pt x="813" y="1528"/>
                    </a:cubicBezTo>
                    <a:cubicBezTo>
                      <a:pt x="813" y="1625"/>
                      <a:pt x="813" y="1625"/>
                      <a:pt x="813" y="1625"/>
                    </a:cubicBezTo>
                    <a:cubicBezTo>
                      <a:pt x="743" y="1620"/>
                      <a:pt x="674" y="1606"/>
                      <a:pt x="608" y="1583"/>
                    </a:cubicBezTo>
                    <a:cubicBezTo>
                      <a:pt x="647" y="1494"/>
                      <a:pt x="647" y="1494"/>
                      <a:pt x="647" y="1494"/>
                    </a:cubicBezTo>
                    <a:cubicBezTo>
                      <a:pt x="652" y="1481"/>
                      <a:pt x="652" y="1467"/>
                      <a:pt x="647" y="1455"/>
                    </a:cubicBezTo>
                    <a:cubicBezTo>
                      <a:pt x="642" y="1443"/>
                      <a:pt x="633" y="1432"/>
                      <a:pt x="620" y="1427"/>
                    </a:cubicBezTo>
                    <a:cubicBezTo>
                      <a:pt x="549" y="1396"/>
                      <a:pt x="484" y="1353"/>
                      <a:pt x="430" y="1298"/>
                    </a:cubicBezTo>
                    <a:cubicBezTo>
                      <a:pt x="410" y="1278"/>
                      <a:pt x="378" y="1278"/>
                      <a:pt x="358" y="1298"/>
                    </a:cubicBezTo>
                    <a:cubicBezTo>
                      <a:pt x="290" y="1367"/>
                      <a:pt x="290" y="1367"/>
                      <a:pt x="290" y="1367"/>
                    </a:cubicBezTo>
                    <a:cubicBezTo>
                      <a:pt x="243" y="1314"/>
                      <a:pt x="205" y="1255"/>
                      <a:pt x="175" y="1191"/>
                    </a:cubicBezTo>
                    <a:cubicBezTo>
                      <a:pt x="249" y="1162"/>
                      <a:pt x="249" y="1162"/>
                      <a:pt x="249" y="1162"/>
                    </a:cubicBezTo>
                    <a:cubicBezTo>
                      <a:pt x="255" y="1162"/>
                      <a:pt x="261" y="1161"/>
                      <a:pt x="266" y="1158"/>
                    </a:cubicBezTo>
                    <a:cubicBezTo>
                      <a:pt x="292" y="1148"/>
                      <a:pt x="305" y="1118"/>
                      <a:pt x="294" y="1093"/>
                    </a:cubicBezTo>
                    <a:cubicBezTo>
                      <a:pt x="265" y="1019"/>
                      <a:pt x="250" y="942"/>
                      <a:pt x="250" y="864"/>
                    </a:cubicBezTo>
                    <a:cubicBezTo>
                      <a:pt x="250" y="836"/>
                      <a:pt x="227" y="813"/>
                      <a:pt x="200" y="813"/>
                    </a:cubicBezTo>
                    <a:cubicBezTo>
                      <a:pt x="102" y="813"/>
                      <a:pt x="102" y="813"/>
                      <a:pt x="102" y="813"/>
                    </a:cubicBezTo>
                    <a:cubicBezTo>
                      <a:pt x="107" y="743"/>
                      <a:pt x="121" y="674"/>
                      <a:pt x="145" y="608"/>
                    </a:cubicBezTo>
                    <a:cubicBezTo>
                      <a:pt x="234" y="647"/>
                      <a:pt x="234" y="647"/>
                      <a:pt x="234" y="647"/>
                    </a:cubicBezTo>
                    <a:cubicBezTo>
                      <a:pt x="246" y="652"/>
                      <a:pt x="260" y="652"/>
                      <a:pt x="273" y="647"/>
                    </a:cubicBezTo>
                    <a:cubicBezTo>
                      <a:pt x="285" y="642"/>
                      <a:pt x="295" y="633"/>
                      <a:pt x="300" y="620"/>
                    </a:cubicBezTo>
                    <a:cubicBezTo>
                      <a:pt x="331" y="549"/>
                      <a:pt x="375" y="485"/>
                      <a:pt x="430" y="430"/>
                    </a:cubicBezTo>
                    <a:cubicBezTo>
                      <a:pt x="449" y="410"/>
                      <a:pt x="449" y="378"/>
                      <a:pt x="430" y="358"/>
                    </a:cubicBezTo>
                    <a:cubicBezTo>
                      <a:pt x="361" y="290"/>
                      <a:pt x="361" y="290"/>
                      <a:pt x="361" y="290"/>
                    </a:cubicBezTo>
                    <a:cubicBezTo>
                      <a:pt x="414" y="243"/>
                      <a:pt x="472" y="205"/>
                      <a:pt x="536" y="175"/>
                    </a:cubicBezTo>
                    <a:cubicBezTo>
                      <a:pt x="565" y="247"/>
                      <a:pt x="565" y="247"/>
                      <a:pt x="565" y="247"/>
                    </a:cubicBezTo>
                    <a:cubicBezTo>
                      <a:pt x="565" y="254"/>
                      <a:pt x="566" y="261"/>
                      <a:pt x="569" y="268"/>
                    </a:cubicBezTo>
                    <a:cubicBezTo>
                      <a:pt x="579" y="293"/>
                      <a:pt x="608" y="305"/>
                      <a:pt x="634" y="295"/>
                    </a:cubicBezTo>
                    <a:cubicBezTo>
                      <a:pt x="708" y="265"/>
                      <a:pt x="785" y="250"/>
                      <a:pt x="864" y="250"/>
                    </a:cubicBezTo>
                    <a:cubicBezTo>
                      <a:pt x="892" y="250"/>
                      <a:pt x="914" y="227"/>
                      <a:pt x="914" y="199"/>
                    </a:cubicBezTo>
                    <a:cubicBezTo>
                      <a:pt x="914" y="102"/>
                      <a:pt x="914" y="102"/>
                      <a:pt x="914" y="102"/>
                    </a:cubicBezTo>
                    <a:cubicBezTo>
                      <a:pt x="984" y="107"/>
                      <a:pt x="1053" y="121"/>
                      <a:pt x="1119" y="145"/>
                    </a:cubicBezTo>
                    <a:cubicBezTo>
                      <a:pt x="1081" y="234"/>
                      <a:pt x="1081" y="234"/>
                      <a:pt x="1081" y="234"/>
                    </a:cubicBezTo>
                    <a:cubicBezTo>
                      <a:pt x="1070" y="260"/>
                      <a:pt x="1081" y="289"/>
                      <a:pt x="1107" y="300"/>
                    </a:cubicBezTo>
                    <a:cubicBezTo>
                      <a:pt x="1179" y="331"/>
                      <a:pt x="1243" y="375"/>
                      <a:pt x="1298" y="430"/>
                    </a:cubicBezTo>
                    <a:cubicBezTo>
                      <a:pt x="1307" y="439"/>
                      <a:pt x="1320" y="445"/>
                      <a:pt x="1334" y="445"/>
                    </a:cubicBezTo>
                    <a:cubicBezTo>
                      <a:pt x="1334" y="445"/>
                      <a:pt x="1334" y="445"/>
                      <a:pt x="1334" y="445"/>
                    </a:cubicBezTo>
                    <a:cubicBezTo>
                      <a:pt x="1347" y="445"/>
                      <a:pt x="1359" y="439"/>
                      <a:pt x="1369" y="430"/>
                    </a:cubicBezTo>
                    <a:cubicBezTo>
                      <a:pt x="1438" y="361"/>
                      <a:pt x="1438" y="361"/>
                      <a:pt x="1438" y="361"/>
                    </a:cubicBezTo>
                    <a:cubicBezTo>
                      <a:pt x="1484" y="414"/>
                      <a:pt x="1523" y="473"/>
                      <a:pt x="1553" y="536"/>
                    </a:cubicBezTo>
                    <a:cubicBezTo>
                      <a:pt x="1480" y="565"/>
                      <a:pt x="1480" y="565"/>
                      <a:pt x="1480" y="565"/>
                    </a:cubicBezTo>
                    <a:cubicBezTo>
                      <a:pt x="1473" y="565"/>
                      <a:pt x="1467" y="566"/>
                      <a:pt x="1461" y="569"/>
                    </a:cubicBezTo>
                    <a:cubicBezTo>
                      <a:pt x="1435" y="579"/>
                      <a:pt x="1422" y="608"/>
                      <a:pt x="1433" y="634"/>
                    </a:cubicBezTo>
                    <a:cubicBezTo>
                      <a:pt x="1462" y="708"/>
                      <a:pt x="1477" y="785"/>
                      <a:pt x="1477" y="864"/>
                    </a:cubicBezTo>
                    <a:cubicBezTo>
                      <a:pt x="1477" y="877"/>
                      <a:pt x="1483" y="890"/>
                      <a:pt x="1492" y="899"/>
                    </a:cubicBezTo>
                    <a:cubicBezTo>
                      <a:pt x="1502" y="909"/>
                      <a:pt x="1514" y="914"/>
                      <a:pt x="1528" y="914"/>
                    </a:cubicBezTo>
                    <a:cubicBezTo>
                      <a:pt x="1528" y="914"/>
                      <a:pt x="1528" y="914"/>
                      <a:pt x="1528" y="914"/>
                    </a:cubicBezTo>
                    <a:cubicBezTo>
                      <a:pt x="1625" y="914"/>
                      <a:pt x="1625" y="914"/>
                      <a:pt x="1625" y="914"/>
                    </a:cubicBezTo>
                    <a:cubicBezTo>
                      <a:pt x="1621" y="985"/>
                      <a:pt x="1606" y="1053"/>
                      <a:pt x="1583" y="112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4" name="Freeform 15"/>
              <p:cNvSpPr>
                <a:spLocks noEditPoints="1"/>
              </p:cNvSpPr>
              <p:nvPr/>
            </p:nvSpPr>
            <p:spPr bwMode="auto">
              <a:xfrm>
                <a:off x="341336" y="342192"/>
                <a:ext cx="183073" cy="181362"/>
              </a:xfrm>
              <a:custGeom>
                <a:avLst/>
                <a:gdLst>
                  <a:gd name="T0" fmla="*/ 201 w 365"/>
                  <a:gd name="T1" fmla="*/ 8 h 361"/>
                  <a:gd name="T2" fmla="*/ 183 w 365"/>
                  <a:gd name="T3" fmla="*/ 0 h 361"/>
                  <a:gd name="T4" fmla="*/ 165 w 365"/>
                  <a:gd name="T5" fmla="*/ 8 h 361"/>
                  <a:gd name="T6" fmla="*/ 10 w 365"/>
                  <a:gd name="T7" fmla="*/ 163 h 361"/>
                  <a:gd name="T8" fmla="*/ 10 w 365"/>
                  <a:gd name="T9" fmla="*/ 199 h 361"/>
                  <a:gd name="T10" fmla="*/ 165 w 365"/>
                  <a:gd name="T11" fmla="*/ 354 h 361"/>
                  <a:gd name="T12" fmla="*/ 183 w 365"/>
                  <a:gd name="T13" fmla="*/ 361 h 361"/>
                  <a:gd name="T14" fmla="*/ 201 w 365"/>
                  <a:gd name="T15" fmla="*/ 354 h 361"/>
                  <a:gd name="T16" fmla="*/ 356 w 365"/>
                  <a:gd name="T17" fmla="*/ 199 h 361"/>
                  <a:gd name="T18" fmla="*/ 356 w 365"/>
                  <a:gd name="T19" fmla="*/ 163 h 361"/>
                  <a:gd name="T20" fmla="*/ 201 w 365"/>
                  <a:gd name="T21" fmla="*/ 8 h 361"/>
                  <a:gd name="T22" fmla="*/ 183 w 365"/>
                  <a:gd name="T23" fmla="*/ 300 h 361"/>
                  <a:gd name="T24" fmla="*/ 63 w 365"/>
                  <a:gd name="T25" fmla="*/ 181 h 361"/>
                  <a:gd name="T26" fmla="*/ 183 w 365"/>
                  <a:gd name="T27" fmla="*/ 61 h 361"/>
                  <a:gd name="T28" fmla="*/ 302 w 365"/>
                  <a:gd name="T29" fmla="*/ 181 h 361"/>
                  <a:gd name="T30" fmla="*/ 183 w 365"/>
                  <a:gd name="T31" fmla="*/ 30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 h="361">
                    <a:moveTo>
                      <a:pt x="201" y="8"/>
                    </a:moveTo>
                    <a:cubicBezTo>
                      <a:pt x="196" y="3"/>
                      <a:pt x="189" y="0"/>
                      <a:pt x="183" y="0"/>
                    </a:cubicBezTo>
                    <a:cubicBezTo>
                      <a:pt x="176" y="0"/>
                      <a:pt x="170" y="3"/>
                      <a:pt x="165" y="8"/>
                    </a:cubicBezTo>
                    <a:cubicBezTo>
                      <a:pt x="10" y="163"/>
                      <a:pt x="10" y="163"/>
                      <a:pt x="10" y="163"/>
                    </a:cubicBezTo>
                    <a:cubicBezTo>
                      <a:pt x="0" y="173"/>
                      <a:pt x="0" y="189"/>
                      <a:pt x="10" y="199"/>
                    </a:cubicBezTo>
                    <a:cubicBezTo>
                      <a:pt x="165" y="354"/>
                      <a:pt x="165" y="354"/>
                      <a:pt x="165" y="354"/>
                    </a:cubicBezTo>
                    <a:cubicBezTo>
                      <a:pt x="170" y="359"/>
                      <a:pt x="176" y="361"/>
                      <a:pt x="183" y="361"/>
                    </a:cubicBezTo>
                    <a:cubicBezTo>
                      <a:pt x="189" y="361"/>
                      <a:pt x="196" y="359"/>
                      <a:pt x="201" y="354"/>
                    </a:cubicBezTo>
                    <a:cubicBezTo>
                      <a:pt x="356" y="199"/>
                      <a:pt x="356" y="199"/>
                      <a:pt x="356" y="199"/>
                    </a:cubicBezTo>
                    <a:cubicBezTo>
                      <a:pt x="365" y="189"/>
                      <a:pt x="365" y="173"/>
                      <a:pt x="356" y="163"/>
                    </a:cubicBezTo>
                    <a:lnTo>
                      <a:pt x="201" y="8"/>
                    </a:lnTo>
                    <a:close/>
                    <a:moveTo>
                      <a:pt x="183" y="300"/>
                    </a:moveTo>
                    <a:cubicBezTo>
                      <a:pt x="63" y="181"/>
                      <a:pt x="63" y="181"/>
                      <a:pt x="63" y="181"/>
                    </a:cubicBezTo>
                    <a:cubicBezTo>
                      <a:pt x="183" y="61"/>
                      <a:pt x="183" y="61"/>
                      <a:pt x="183" y="61"/>
                    </a:cubicBezTo>
                    <a:cubicBezTo>
                      <a:pt x="302" y="181"/>
                      <a:pt x="302" y="181"/>
                      <a:pt x="302" y="181"/>
                    </a:cubicBezTo>
                    <a:lnTo>
                      <a:pt x="183" y="30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9235" name="组合 77"/>
          <p:cNvGrpSpPr>
            <a:grpSpLocks/>
          </p:cNvGrpSpPr>
          <p:nvPr/>
        </p:nvGrpSpPr>
        <p:grpSpPr bwMode="auto">
          <a:xfrm>
            <a:off x="4557713" y="3941763"/>
            <a:ext cx="1174750" cy="1176337"/>
            <a:chOff x="0" y="0"/>
            <a:chExt cx="1175657" cy="1175657"/>
          </a:xfrm>
        </p:grpSpPr>
        <p:sp>
          <p:nvSpPr>
            <p:cNvPr id="9236" name="圆角矩形 16"/>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7" name="组合 53"/>
            <p:cNvGrpSpPr>
              <a:grpSpLocks/>
            </p:cNvGrpSpPr>
            <p:nvPr/>
          </p:nvGrpSpPr>
          <p:grpSpPr bwMode="auto">
            <a:xfrm>
              <a:off x="119831" y="209350"/>
              <a:ext cx="931529" cy="709771"/>
              <a:chOff x="0" y="0"/>
              <a:chExt cx="1074482" cy="818693"/>
            </a:xfrm>
          </p:grpSpPr>
          <p:sp>
            <p:nvSpPr>
              <p:cNvPr id="9238" name="Freeform 16"/>
              <p:cNvSpPr>
                <a:spLocks noEditPoints="1"/>
              </p:cNvSpPr>
              <p:nvPr/>
            </p:nvSpPr>
            <p:spPr bwMode="auto">
              <a:xfrm>
                <a:off x="1711" y="0"/>
                <a:ext cx="1071916" cy="775920"/>
              </a:xfrm>
              <a:custGeom>
                <a:avLst/>
                <a:gdLst>
                  <a:gd name="T0" fmla="*/ 54 w 2138"/>
                  <a:gd name="T1" fmla="*/ 1548 h 1548"/>
                  <a:gd name="T2" fmla="*/ 2084 w 2138"/>
                  <a:gd name="T3" fmla="*/ 1548 h 1548"/>
                  <a:gd name="T4" fmla="*/ 2129 w 2138"/>
                  <a:gd name="T5" fmla="*/ 1521 h 1548"/>
                  <a:gd name="T6" fmla="*/ 2126 w 2138"/>
                  <a:gd name="T7" fmla="*/ 1470 h 1548"/>
                  <a:gd name="T8" fmla="*/ 1910 w 2138"/>
                  <a:gd name="T9" fmla="*/ 1155 h 1548"/>
                  <a:gd name="T10" fmla="*/ 1910 w 2138"/>
                  <a:gd name="T11" fmla="*/ 51 h 1548"/>
                  <a:gd name="T12" fmla="*/ 1860 w 2138"/>
                  <a:gd name="T13" fmla="*/ 0 h 1548"/>
                  <a:gd name="T14" fmla="*/ 278 w 2138"/>
                  <a:gd name="T15" fmla="*/ 0 h 1548"/>
                  <a:gd name="T16" fmla="*/ 228 w 2138"/>
                  <a:gd name="T17" fmla="*/ 51 h 1548"/>
                  <a:gd name="T18" fmla="*/ 228 w 2138"/>
                  <a:gd name="T19" fmla="*/ 1155 h 1548"/>
                  <a:gd name="T20" fmla="*/ 12 w 2138"/>
                  <a:gd name="T21" fmla="*/ 1470 h 1548"/>
                  <a:gd name="T22" fmla="*/ 9 w 2138"/>
                  <a:gd name="T23" fmla="*/ 1521 h 1548"/>
                  <a:gd name="T24" fmla="*/ 54 w 2138"/>
                  <a:gd name="T25" fmla="*/ 1548 h 1548"/>
                  <a:gd name="T26" fmla="*/ 328 w 2138"/>
                  <a:gd name="T27" fmla="*/ 101 h 1548"/>
                  <a:gd name="T28" fmla="*/ 1809 w 2138"/>
                  <a:gd name="T29" fmla="*/ 101 h 1548"/>
                  <a:gd name="T30" fmla="*/ 1809 w 2138"/>
                  <a:gd name="T31" fmla="*/ 1120 h 1548"/>
                  <a:gd name="T32" fmla="*/ 328 w 2138"/>
                  <a:gd name="T33" fmla="*/ 1120 h 1548"/>
                  <a:gd name="T34" fmla="*/ 328 w 2138"/>
                  <a:gd name="T35" fmla="*/ 101 h 1548"/>
                  <a:gd name="T36" fmla="*/ 304 w 2138"/>
                  <a:gd name="T37" fmla="*/ 1221 h 1548"/>
                  <a:gd name="T38" fmla="*/ 1833 w 2138"/>
                  <a:gd name="T39" fmla="*/ 1221 h 1548"/>
                  <a:gd name="T40" fmla="*/ 1989 w 2138"/>
                  <a:gd name="T41" fmla="*/ 1448 h 1548"/>
                  <a:gd name="T42" fmla="*/ 149 w 2138"/>
                  <a:gd name="T43" fmla="*/ 1448 h 1548"/>
                  <a:gd name="T44" fmla="*/ 304 w 2138"/>
                  <a:gd name="T45" fmla="*/ 1221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8" h="1548">
                    <a:moveTo>
                      <a:pt x="54" y="1548"/>
                    </a:moveTo>
                    <a:cubicBezTo>
                      <a:pt x="2084" y="1548"/>
                      <a:pt x="2084" y="1548"/>
                      <a:pt x="2084" y="1548"/>
                    </a:cubicBezTo>
                    <a:cubicBezTo>
                      <a:pt x="2103" y="1548"/>
                      <a:pt x="2120" y="1538"/>
                      <a:pt x="2129" y="1521"/>
                    </a:cubicBezTo>
                    <a:cubicBezTo>
                      <a:pt x="2138" y="1505"/>
                      <a:pt x="2136" y="1485"/>
                      <a:pt x="2126" y="1470"/>
                    </a:cubicBezTo>
                    <a:cubicBezTo>
                      <a:pt x="1910" y="1155"/>
                      <a:pt x="1910" y="1155"/>
                      <a:pt x="1910" y="1155"/>
                    </a:cubicBezTo>
                    <a:cubicBezTo>
                      <a:pt x="1910" y="51"/>
                      <a:pt x="1910" y="51"/>
                      <a:pt x="1910" y="51"/>
                    </a:cubicBezTo>
                    <a:cubicBezTo>
                      <a:pt x="1910" y="23"/>
                      <a:pt x="1888" y="0"/>
                      <a:pt x="1860" y="0"/>
                    </a:cubicBezTo>
                    <a:cubicBezTo>
                      <a:pt x="278" y="0"/>
                      <a:pt x="278" y="0"/>
                      <a:pt x="278" y="0"/>
                    </a:cubicBezTo>
                    <a:cubicBezTo>
                      <a:pt x="250" y="0"/>
                      <a:pt x="228" y="23"/>
                      <a:pt x="228" y="51"/>
                    </a:cubicBezTo>
                    <a:cubicBezTo>
                      <a:pt x="228" y="1155"/>
                      <a:pt x="228" y="1155"/>
                      <a:pt x="228" y="1155"/>
                    </a:cubicBezTo>
                    <a:cubicBezTo>
                      <a:pt x="12" y="1470"/>
                      <a:pt x="12" y="1470"/>
                      <a:pt x="12" y="1470"/>
                    </a:cubicBezTo>
                    <a:cubicBezTo>
                      <a:pt x="1" y="1485"/>
                      <a:pt x="0" y="1505"/>
                      <a:pt x="9" y="1521"/>
                    </a:cubicBezTo>
                    <a:cubicBezTo>
                      <a:pt x="17" y="1538"/>
                      <a:pt x="35" y="1548"/>
                      <a:pt x="54" y="1548"/>
                    </a:cubicBezTo>
                    <a:close/>
                    <a:moveTo>
                      <a:pt x="328" y="101"/>
                    </a:moveTo>
                    <a:cubicBezTo>
                      <a:pt x="1809" y="101"/>
                      <a:pt x="1809" y="101"/>
                      <a:pt x="1809" y="101"/>
                    </a:cubicBezTo>
                    <a:cubicBezTo>
                      <a:pt x="1809" y="1120"/>
                      <a:pt x="1809" y="1120"/>
                      <a:pt x="1809" y="1120"/>
                    </a:cubicBezTo>
                    <a:cubicBezTo>
                      <a:pt x="328" y="1120"/>
                      <a:pt x="328" y="1120"/>
                      <a:pt x="328" y="1120"/>
                    </a:cubicBezTo>
                    <a:lnTo>
                      <a:pt x="328" y="101"/>
                    </a:lnTo>
                    <a:close/>
                    <a:moveTo>
                      <a:pt x="304" y="1221"/>
                    </a:moveTo>
                    <a:cubicBezTo>
                      <a:pt x="1833" y="1221"/>
                      <a:pt x="1833" y="1221"/>
                      <a:pt x="1833" y="1221"/>
                    </a:cubicBezTo>
                    <a:cubicBezTo>
                      <a:pt x="1989" y="1448"/>
                      <a:pt x="1989" y="1448"/>
                      <a:pt x="1989" y="1448"/>
                    </a:cubicBezTo>
                    <a:cubicBezTo>
                      <a:pt x="149" y="1448"/>
                      <a:pt x="149" y="1448"/>
                      <a:pt x="149" y="1448"/>
                    </a:cubicBezTo>
                    <a:lnTo>
                      <a:pt x="304" y="1221"/>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9" name="Freeform 17"/>
              <p:cNvSpPr>
                <a:spLocks/>
              </p:cNvSpPr>
              <p:nvPr/>
            </p:nvSpPr>
            <p:spPr bwMode="auto">
              <a:xfrm>
                <a:off x="12917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1" y="0"/>
                      <a:pt x="0" y="11"/>
                      <a:pt x="0" y="25"/>
                    </a:cubicBezTo>
                    <a:cubicBezTo>
                      <a:pt x="0" y="39"/>
                      <a:pt x="11" y="50"/>
                      <a:pt x="25" y="50"/>
                    </a:cubicBezTo>
                    <a:cubicBezTo>
                      <a:pt x="76" y="50"/>
                      <a:pt x="76" y="50"/>
                      <a:pt x="76" y="50"/>
                    </a:cubicBezTo>
                    <a:cubicBezTo>
                      <a:pt x="89" y="50"/>
                      <a:pt x="101" y="39"/>
                      <a:pt x="101" y="25"/>
                    </a:cubicBezTo>
                    <a:cubicBezTo>
                      <a:pt x="101" y="11"/>
                      <a:pt x="89" y="0"/>
                      <a:pt x="76"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0" name="Freeform 18"/>
              <p:cNvSpPr>
                <a:spLocks/>
              </p:cNvSpPr>
              <p:nvPr/>
            </p:nvSpPr>
            <p:spPr bwMode="auto">
              <a:xfrm>
                <a:off x="500455" y="675828"/>
                <a:ext cx="74427"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1" name="Freeform 19"/>
              <p:cNvSpPr>
                <a:spLocks/>
              </p:cNvSpPr>
              <p:nvPr/>
            </p:nvSpPr>
            <p:spPr bwMode="auto">
              <a:xfrm>
                <a:off x="59969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2" name="Freeform 20"/>
              <p:cNvSpPr>
                <a:spLocks/>
              </p:cNvSpPr>
              <p:nvPr/>
            </p:nvSpPr>
            <p:spPr bwMode="auto">
              <a:xfrm>
                <a:off x="401220" y="675828"/>
                <a:ext cx="75282"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3" name="Freeform 21"/>
              <p:cNvSpPr>
                <a:spLocks/>
              </p:cNvSpPr>
              <p:nvPr/>
            </p:nvSpPr>
            <p:spPr bwMode="auto">
              <a:xfrm>
                <a:off x="301984" y="675828"/>
                <a:ext cx="75282"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4" name="Freeform 22"/>
              <p:cNvSpPr>
                <a:spLocks/>
              </p:cNvSpPr>
              <p:nvPr/>
            </p:nvSpPr>
            <p:spPr bwMode="auto">
              <a:xfrm>
                <a:off x="203604"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5" name="Freeform 23"/>
              <p:cNvSpPr>
                <a:spLocks/>
              </p:cNvSpPr>
              <p:nvPr/>
            </p:nvSpPr>
            <p:spPr bwMode="auto">
              <a:xfrm>
                <a:off x="69807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2" y="0"/>
                      <a:pt x="0" y="11"/>
                      <a:pt x="0" y="25"/>
                    </a:cubicBezTo>
                    <a:cubicBezTo>
                      <a:pt x="0" y="39"/>
                      <a:pt x="12"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6" name="Freeform 24"/>
              <p:cNvSpPr>
                <a:spLocks/>
              </p:cNvSpPr>
              <p:nvPr/>
            </p:nvSpPr>
            <p:spPr bwMode="auto">
              <a:xfrm>
                <a:off x="797307"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7" name="Freeform 25"/>
              <p:cNvSpPr>
                <a:spLocks/>
              </p:cNvSpPr>
              <p:nvPr/>
            </p:nvSpPr>
            <p:spPr bwMode="auto">
              <a:xfrm>
                <a:off x="89568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2" y="0"/>
                      <a:pt x="0" y="11"/>
                      <a:pt x="0" y="25"/>
                    </a:cubicBezTo>
                    <a:cubicBezTo>
                      <a:pt x="0" y="39"/>
                      <a:pt x="12" y="50"/>
                      <a:pt x="25" y="50"/>
                    </a:cubicBezTo>
                    <a:cubicBezTo>
                      <a:pt x="76" y="50"/>
                      <a:pt x="76" y="50"/>
                      <a:pt x="76" y="50"/>
                    </a:cubicBezTo>
                    <a:cubicBezTo>
                      <a:pt x="90" y="50"/>
                      <a:pt x="101" y="39"/>
                      <a:pt x="101" y="25"/>
                    </a:cubicBezTo>
                    <a:cubicBezTo>
                      <a:pt x="101" y="11"/>
                      <a:pt x="90" y="0"/>
                      <a:pt x="76"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8" name="Freeform 26"/>
              <p:cNvSpPr>
                <a:spLocks/>
              </p:cNvSpPr>
              <p:nvPr/>
            </p:nvSpPr>
            <p:spPr bwMode="auto">
              <a:xfrm>
                <a:off x="158263" y="633054"/>
                <a:ext cx="50473" cy="24809"/>
              </a:xfrm>
              <a:custGeom>
                <a:avLst/>
                <a:gdLst>
                  <a:gd name="T0" fmla="*/ 101 w 101"/>
                  <a:gd name="T1" fmla="*/ 25 h 50"/>
                  <a:gd name="T2" fmla="*/ 76 w 101"/>
                  <a:gd name="T3" fmla="*/ 0 h 50"/>
                  <a:gd name="T4" fmla="*/ 26 w 101"/>
                  <a:gd name="T5" fmla="*/ 0 h 50"/>
                  <a:gd name="T6" fmla="*/ 0 w 101"/>
                  <a:gd name="T7" fmla="*/ 25 h 50"/>
                  <a:gd name="T8" fmla="*/ 26 w 101"/>
                  <a:gd name="T9" fmla="*/ 50 h 50"/>
                  <a:gd name="T10" fmla="*/ 76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90" y="0"/>
                      <a:pt x="76" y="0"/>
                    </a:cubicBezTo>
                    <a:cubicBezTo>
                      <a:pt x="26" y="0"/>
                      <a:pt x="26" y="0"/>
                      <a:pt x="26" y="0"/>
                    </a:cubicBezTo>
                    <a:cubicBezTo>
                      <a:pt x="12" y="0"/>
                      <a:pt x="0" y="11"/>
                      <a:pt x="0" y="25"/>
                    </a:cubicBezTo>
                    <a:cubicBezTo>
                      <a:pt x="0" y="39"/>
                      <a:pt x="12" y="50"/>
                      <a:pt x="26" y="50"/>
                    </a:cubicBezTo>
                    <a:cubicBezTo>
                      <a:pt x="76" y="50"/>
                      <a:pt x="76" y="50"/>
                      <a:pt x="76" y="50"/>
                    </a:cubicBezTo>
                    <a:cubicBezTo>
                      <a:pt x="90" y="50"/>
                      <a:pt x="101" y="39"/>
                      <a:pt x="101"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9" name="Freeform 27"/>
              <p:cNvSpPr>
                <a:spLocks/>
              </p:cNvSpPr>
              <p:nvPr/>
            </p:nvSpPr>
            <p:spPr bwMode="auto">
              <a:xfrm>
                <a:off x="340481"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5" y="50"/>
                      <a:pt x="156" y="39"/>
                      <a:pt x="156" y="25"/>
                    </a:cubicBezTo>
                    <a:cubicBezTo>
                      <a:pt x="156" y="11"/>
                      <a:pt x="145"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0" name="Freeform 28"/>
              <p:cNvSpPr>
                <a:spLocks/>
              </p:cNvSpPr>
              <p:nvPr/>
            </p:nvSpPr>
            <p:spPr bwMode="auto">
              <a:xfrm>
                <a:off x="550929"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2" y="0"/>
                      <a:pt x="0" y="11"/>
                      <a:pt x="0" y="25"/>
                    </a:cubicBezTo>
                    <a:cubicBezTo>
                      <a:pt x="0" y="39"/>
                      <a:pt x="12" y="50"/>
                      <a:pt x="25"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1" name="Freeform 29"/>
              <p:cNvSpPr>
                <a:spLocks/>
              </p:cNvSpPr>
              <p:nvPr/>
            </p:nvSpPr>
            <p:spPr bwMode="auto">
              <a:xfrm>
                <a:off x="656153"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1" y="0"/>
                      <a:pt x="0" y="11"/>
                      <a:pt x="0" y="25"/>
                    </a:cubicBezTo>
                    <a:cubicBezTo>
                      <a:pt x="0" y="39"/>
                      <a:pt x="11" y="50"/>
                      <a:pt x="25"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2" name="Freeform 30"/>
              <p:cNvSpPr>
                <a:spLocks/>
              </p:cNvSpPr>
              <p:nvPr/>
            </p:nvSpPr>
            <p:spPr bwMode="auto">
              <a:xfrm>
                <a:off x="445705"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4" y="50"/>
                      <a:pt x="156" y="39"/>
                      <a:pt x="156" y="25"/>
                    </a:cubicBezTo>
                    <a:cubicBezTo>
                      <a:pt x="156" y="11"/>
                      <a:pt x="144"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3" name="Freeform 31"/>
              <p:cNvSpPr>
                <a:spLocks/>
              </p:cNvSpPr>
              <p:nvPr/>
            </p:nvSpPr>
            <p:spPr bwMode="auto">
              <a:xfrm>
                <a:off x="236112"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4" name="Freeform 32"/>
              <p:cNvSpPr>
                <a:spLocks/>
              </p:cNvSpPr>
              <p:nvPr/>
            </p:nvSpPr>
            <p:spPr bwMode="auto">
              <a:xfrm>
                <a:off x="761376"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5" name="Freeform 33"/>
              <p:cNvSpPr>
                <a:spLocks/>
              </p:cNvSpPr>
              <p:nvPr/>
            </p:nvSpPr>
            <p:spPr bwMode="auto">
              <a:xfrm>
                <a:off x="866600" y="633054"/>
                <a:ext cx="51329" cy="24809"/>
              </a:xfrm>
              <a:custGeom>
                <a:avLst/>
                <a:gdLst>
                  <a:gd name="T0" fmla="*/ 101 w 101"/>
                  <a:gd name="T1" fmla="*/ 25 h 50"/>
                  <a:gd name="T2" fmla="*/ 75 w 101"/>
                  <a:gd name="T3" fmla="*/ 0 h 50"/>
                  <a:gd name="T4" fmla="*/ 25 w 101"/>
                  <a:gd name="T5" fmla="*/ 0 h 50"/>
                  <a:gd name="T6" fmla="*/ 0 w 101"/>
                  <a:gd name="T7" fmla="*/ 25 h 50"/>
                  <a:gd name="T8" fmla="*/ 25 w 101"/>
                  <a:gd name="T9" fmla="*/ 50 h 50"/>
                  <a:gd name="T10" fmla="*/ 75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89" y="0"/>
                      <a:pt x="75" y="0"/>
                    </a:cubicBezTo>
                    <a:cubicBezTo>
                      <a:pt x="25" y="0"/>
                      <a:pt x="25" y="0"/>
                      <a:pt x="25" y="0"/>
                    </a:cubicBezTo>
                    <a:cubicBezTo>
                      <a:pt x="11" y="0"/>
                      <a:pt x="0" y="11"/>
                      <a:pt x="0" y="25"/>
                    </a:cubicBezTo>
                    <a:cubicBezTo>
                      <a:pt x="0" y="39"/>
                      <a:pt x="11" y="50"/>
                      <a:pt x="25" y="50"/>
                    </a:cubicBezTo>
                    <a:cubicBezTo>
                      <a:pt x="75" y="50"/>
                      <a:pt x="75" y="50"/>
                      <a:pt x="75" y="50"/>
                    </a:cubicBezTo>
                    <a:cubicBezTo>
                      <a:pt x="89" y="50"/>
                      <a:pt x="101" y="39"/>
                      <a:pt x="101"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6" name="Freeform 34"/>
              <p:cNvSpPr>
                <a:spLocks/>
              </p:cNvSpPr>
              <p:nvPr/>
            </p:nvSpPr>
            <p:spPr bwMode="auto">
              <a:xfrm>
                <a:off x="0" y="793029"/>
                <a:ext cx="1074482" cy="25664"/>
              </a:xfrm>
              <a:custGeom>
                <a:avLst/>
                <a:gdLst>
                  <a:gd name="T0" fmla="*/ 2120 w 2145"/>
                  <a:gd name="T1" fmla="*/ 0 h 50"/>
                  <a:gd name="T2" fmla="*/ 26 w 2145"/>
                  <a:gd name="T3" fmla="*/ 0 h 50"/>
                  <a:gd name="T4" fmla="*/ 0 w 2145"/>
                  <a:gd name="T5" fmla="*/ 25 h 50"/>
                  <a:gd name="T6" fmla="*/ 26 w 2145"/>
                  <a:gd name="T7" fmla="*/ 50 h 50"/>
                  <a:gd name="T8" fmla="*/ 2120 w 2145"/>
                  <a:gd name="T9" fmla="*/ 50 h 50"/>
                  <a:gd name="T10" fmla="*/ 2145 w 2145"/>
                  <a:gd name="T11" fmla="*/ 25 h 50"/>
                  <a:gd name="T12" fmla="*/ 2120 w 214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45" h="50">
                    <a:moveTo>
                      <a:pt x="2120" y="0"/>
                    </a:moveTo>
                    <a:cubicBezTo>
                      <a:pt x="26" y="0"/>
                      <a:pt x="26" y="0"/>
                      <a:pt x="26" y="0"/>
                    </a:cubicBezTo>
                    <a:cubicBezTo>
                      <a:pt x="12" y="0"/>
                      <a:pt x="0" y="11"/>
                      <a:pt x="0" y="25"/>
                    </a:cubicBezTo>
                    <a:cubicBezTo>
                      <a:pt x="0" y="39"/>
                      <a:pt x="12" y="50"/>
                      <a:pt x="26" y="50"/>
                    </a:cubicBezTo>
                    <a:cubicBezTo>
                      <a:pt x="2120" y="50"/>
                      <a:pt x="2120" y="50"/>
                      <a:pt x="2120" y="50"/>
                    </a:cubicBezTo>
                    <a:cubicBezTo>
                      <a:pt x="2134" y="50"/>
                      <a:pt x="2145" y="39"/>
                      <a:pt x="2145" y="25"/>
                    </a:cubicBezTo>
                    <a:cubicBezTo>
                      <a:pt x="2145" y="11"/>
                      <a:pt x="2134" y="0"/>
                      <a:pt x="2120"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9257" name="组合 75"/>
          <p:cNvGrpSpPr>
            <a:grpSpLocks/>
          </p:cNvGrpSpPr>
          <p:nvPr/>
        </p:nvGrpSpPr>
        <p:grpSpPr bwMode="auto">
          <a:xfrm>
            <a:off x="4557713" y="1196975"/>
            <a:ext cx="1174750" cy="1176338"/>
            <a:chOff x="0" y="0"/>
            <a:chExt cx="1175657" cy="1175657"/>
          </a:xfrm>
        </p:grpSpPr>
        <p:sp>
          <p:nvSpPr>
            <p:cNvPr id="9258" name="圆角矩形 4"/>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9259" name="Freeform 35"/>
            <p:cNvSpPr>
              <a:spLocks noEditPoints="1"/>
            </p:cNvSpPr>
            <p:nvPr/>
          </p:nvSpPr>
          <p:spPr bwMode="auto">
            <a:xfrm>
              <a:off x="144678" y="291534"/>
              <a:ext cx="881836" cy="592588"/>
            </a:xfrm>
            <a:custGeom>
              <a:avLst/>
              <a:gdLst>
                <a:gd name="T0" fmla="*/ 1756 w 2029"/>
                <a:gd name="T1" fmla="*/ 0 h 1364"/>
                <a:gd name="T2" fmla="*/ 273 w 2029"/>
                <a:gd name="T3" fmla="*/ 0 h 1364"/>
                <a:gd name="T4" fmla="*/ 0 w 2029"/>
                <a:gd name="T5" fmla="*/ 272 h 1364"/>
                <a:gd name="T6" fmla="*/ 0 w 2029"/>
                <a:gd name="T7" fmla="*/ 1092 h 1364"/>
                <a:gd name="T8" fmla="*/ 273 w 2029"/>
                <a:gd name="T9" fmla="*/ 1364 h 1364"/>
                <a:gd name="T10" fmla="*/ 1756 w 2029"/>
                <a:gd name="T11" fmla="*/ 1364 h 1364"/>
                <a:gd name="T12" fmla="*/ 2029 w 2029"/>
                <a:gd name="T13" fmla="*/ 1092 h 1364"/>
                <a:gd name="T14" fmla="*/ 2029 w 2029"/>
                <a:gd name="T15" fmla="*/ 272 h 1364"/>
                <a:gd name="T16" fmla="*/ 1756 w 2029"/>
                <a:gd name="T17" fmla="*/ 0 h 1364"/>
                <a:gd name="T18" fmla="*/ 1362 w 2029"/>
                <a:gd name="T19" fmla="*/ 705 h 1364"/>
                <a:gd name="T20" fmla="*/ 1899 w 2029"/>
                <a:gd name="T21" fmla="*/ 193 h 1364"/>
                <a:gd name="T22" fmla="*/ 1920 w 2029"/>
                <a:gd name="T23" fmla="*/ 272 h 1364"/>
                <a:gd name="T24" fmla="*/ 1920 w 2029"/>
                <a:gd name="T25" fmla="*/ 1092 h 1364"/>
                <a:gd name="T26" fmla="*/ 1891 w 2029"/>
                <a:gd name="T27" fmla="*/ 1184 h 1364"/>
                <a:gd name="T28" fmla="*/ 1362 w 2029"/>
                <a:gd name="T29" fmla="*/ 705 h 1364"/>
                <a:gd name="T30" fmla="*/ 1756 w 2029"/>
                <a:gd name="T31" fmla="*/ 109 h 1364"/>
                <a:gd name="T32" fmla="*/ 1817 w 2029"/>
                <a:gd name="T33" fmla="*/ 121 h 1364"/>
                <a:gd name="T34" fmla="*/ 1015 w 2029"/>
                <a:gd name="T35" fmla="*/ 885 h 1364"/>
                <a:gd name="T36" fmla="*/ 212 w 2029"/>
                <a:gd name="T37" fmla="*/ 121 h 1364"/>
                <a:gd name="T38" fmla="*/ 273 w 2029"/>
                <a:gd name="T39" fmla="*/ 109 h 1364"/>
                <a:gd name="T40" fmla="*/ 1756 w 2029"/>
                <a:gd name="T41" fmla="*/ 109 h 1364"/>
                <a:gd name="T42" fmla="*/ 138 w 2029"/>
                <a:gd name="T43" fmla="*/ 1184 h 1364"/>
                <a:gd name="T44" fmla="*/ 109 w 2029"/>
                <a:gd name="T45" fmla="*/ 1092 h 1364"/>
                <a:gd name="T46" fmla="*/ 109 w 2029"/>
                <a:gd name="T47" fmla="*/ 272 h 1364"/>
                <a:gd name="T48" fmla="*/ 131 w 2029"/>
                <a:gd name="T49" fmla="*/ 193 h 1364"/>
                <a:gd name="T50" fmla="*/ 668 w 2029"/>
                <a:gd name="T51" fmla="*/ 705 h 1364"/>
                <a:gd name="T52" fmla="*/ 138 w 2029"/>
                <a:gd name="T53" fmla="*/ 1184 h 1364"/>
                <a:gd name="T54" fmla="*/ 273 w 2029"/>
                <a:gd name="T55" fmla="*/ 1255 h 1364"/>
                <a:gd name="T56" fmla="*/ 229 w 2029"/>
                <a:gd name="T57" fmla="*/ 1249 h 1364"/>
                <a:gd name="T58" fmla="*/ 747 w 2029"/>
                <a:gd name="T59" fmla="*/ 781 h 1364"/>
                <a:gd name="T60" fmla="*/ 977 w 2029"/>
                <a:gd name="T61" fmla="*/ 1000 h 1364"/>
                <a:gd name="T62" fmla="*/ 1015 w 2029"/>
                <a:gd name="T63" fmla="*/ 1015 h 1364"/>
                <a:gd name="T64" fmla="*/ 1052 w 2029"/>
                <a:gd name="T65" fmla="*/ 1000 h 1364"/>
                <a:gd name="T66" fmla="*/ 1282 w 2029"/>
                <a:gd name="T67" fmla="*/ 781 h 1364"/>
                <a:gd name="T68" fmla="*/ 1800 w 2029"/>
                <a:gd name="T69" fmla="*/ 1249 h 1364"/>
                <a:gd name="T70" fmla="*/ 1756 w 2029"/>
                <a:gd name="T71" fmla="*/ 1255 h 1364"/>
                <a:gd name="T72" fmla="*/ 273 w 2029"/>
                <a:gd name="T73" fmla="*/ 1255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grpSp>
      <p:grpSp>
        <p:nvGrpSpPr>
          <p:cNvPr id="9260" name="组合 76"/>
          <p:cNvGrpSpPr>
            <a:grpSpLocks/>
          </p:cNvGrpSpPr>
          <p:nvPr/>
        </p:nvGrpSpPr>
        <p:grpSpPr bwMode="auto">
          <a:xfrm>
            <a:off x="4557713" y="2568575"/>
            <a:ext cx="1174750" cy="1176338"/>
            <a:chOff x="0" y="0"/>
            <a:chExt cx="1175657" cy="1175657"/>
          </a:xfrm>
        </p:grpSpPr>
        <p:sp>
          <p:nvSpPr>
            <p:cNvPr id="9261" name="圆角矩形 13"/>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62" name="组合 52"/>
            <p:cNvGrpSpPr>
              <a:grpSpLocks/>
            </p:cNvGrpSpPr>
            <p:nvPr/>
          </p:nvGrpSpPr>
          <p:grpSpPr bwMode="auto">
            <a:xfrm>
              <a:off x="215797" y="198674"/>
              <a:ext cx="751305" cy="777263"/>
              <a:chOff x="0" y="0"/>
              <a:chExt cx="866601" cy="896543"/>
            </a:xfrm>
          </p:grpSpPr>
          <p:sp>
            <p:nvSpPr>
              <p:cNvPr id="9263" name="Freeform 36"/>
              <p:cNvSpPr>
                <a:spLocks noEditPoints="1"/>
              </p:cNvSpPr>
              <p:nvPr/>
            </p:nvSpPr>
            <p:spPr bwMode="auto">
              <a:xfrm>
                <a:off x="0" y="0"/>
                <a:ext cx="866601" cy="896543"/>
              </a:xfrm>
              <a:custGeom>
                <a:avLst/>
                <a:gdLst>
                  <a:gd name="T0" fmla="*/ 1715 w 1730"/>
                  <a:gd name="T1" fmla="*/ 246 h 1789"/>
                  <a:gd name="T2" fmla="*/ 1484 w 1730"/>
                  <a:gd name="T3" fmla="*/ 15 h 1789"/>
                  <a:gd name="T4" fmla="*/ 1449 w 1730"/>
                  <a:gd name="T5" fmla="*/ 0 h 1789"/>
                  <a:gd name="T6" fmla="*/ 1264 w 1730"/>
                  <a:gd name="T7" fmla="*/ 0 h 1789"/>
                  <a:gd name="T8" fmla="*/ 1214 w 1730"/>
                  <a:gd name="T9" fmla="*/ 51 h 1789"/>
                  <a:gd name="T10" fmla="*/ 1214 w 1730"/>
                  <a:gd name="T11" fmla="*/ 463 h 1789"/>
                  <a:gd name="T12" fmla="*/ 609 w 1730"/>
                  <a:gd name="T13" fmla="*/ 463 h 1789"/>
                  <a:gd name="T14" fmla="*/ 609 w 1730"/>
                  <a:gd name="T15" fmla="*/ 51 h 1789"/>
                  <a:gd name="T16" fmla="*/ 559 w 1730"/>
                  <a:gd name="T17" fmla="*/ 0 h 1789"/>
                  <a:gd name="T18" fmla="*/ 50 w 1730"/>
                  <a:gd name="T19" fmla="*/ 0 h 1789"/>
                  <a:gd name="T20" fmla="*/ 0 w 1730"/>
                  <a:gd name="T21" fmla="*/ 51 h 1789"/>
                  <a:gd name="T22" fmla="*/ 0 w 1730"/>
                  <a:gd name="T23" fmla="*/ 1738 h 1789"/>
                  <a:gd name="T24" fmla="*/ 50 w 1730"/>
                  <a:gd name="T25" fmla="*/ 1789 h 1789"/>
                  <a:gd name="T26" fmla="*/ 1679 w 1730"/>
                  <a:gd name="T27" fmla="*/ 1789 h 1789"/>
                  <a:gd name="T28" fmla="*/ 1730 w 1730"/>
                  <a:gd name="T29" fmla="*/ 1738 h 1789"/>
                  <a:gd name="T30" fmla="*/ 1730 w 1730"/>
                  <a:gd name="T31" fmla="*/ 281 h 1789"/>
                  <a:gd name="T32" fmla="*/ 1715 w 1730"/>
                  <a:gd name="T33" fmla="*/ 246 h 1789"/>
                  <a:gd name="T34" fmla="*/ 1341 w 1730"/>
                  <a:gd name="T35" fmla="*/ 1464 h 1789"/>
                  <a:gd name="T36" fmla="*/ 1485 w 1730"/>
                  <a:gd name="T37" fmla="*/ 1464 h 1789"/>
                  <a:gd name="T38" fmla="*/ 1485 w 1730"/>
                  <a:gd name="T39" fmla="*/ 1548 h 1789"/>
                  <a:gd name="T40" fmla="*/ 1341 w 1730"/>
                  <a:gd name="T41" fmla="*/ 1548 h 1789"/>
                  <a:gd name="T42" fmla="*/ 1341 w 1730"/>
                  <a:gd name="T43" fmla="*/ 1464 h 1789"/>
                  <a:gd name="T44" fmla="*/ 1291 w 1730"/>
                  <a:gd name="T45" fmla="*/ 1438 h 1789"/>
                  <a:gd name="T46" fmla="*/ 1291 w 1730"/>
                  <a:gd name="T47" fmla="*/ 1573 h 1789"/>
                  <a:gd name="T48" fmla="*/ 1291 w 1730"/>
                  <a:gd name="T49" fmla="*/ 1688 h 1789"/>
                  <a:gd name="T50" fmla="*/ 380 w 1730"/>
                  <a:gd name="T51" fmla="*/ 1688 h 1789"/>
                  <a:gd name="T52" fmla="*/ 380 w 1730"/>
                  <a:gd name="T53" fmla="*/ 1100 h 1789"/>
                  <a:gd name="T54" fmla="*/ 1291 w 1730"/>
                  <a:gd name="T55" fmla="*/ 1100 h 1789"/>
                  <a:gd name="T56" fmla="*/ 1291 w 1730"/>
                  <a:gd name="T57" fmla="*/ 1438 h 1789"/>
                  <a:gd name="T58" fmla="*/ 1629 w 1730"/>
                  <a:gd name="T59" fmla="*/ 1688 h 1789"/>
                  <a:gd name="T60" fmla="*/ 1341 w 1730"/>
                  <a:gd name="T61" fmla="*/ 1688 h 1789"/>
                  <a:gd name="T62" fmla="*/ 1341 w 1730"/>
                  <a:gd name="T63" fmla="*/ 1599 h 1789"/>
                  <a:gd name="T64" fmla="*/ 1510 w 1730"/>
                  <a:gd name="T65" fmla="*/ 1599 h 1789"/>
                  <a:gd name="T66" fmla="*/ 1535 w 1730"/>
                  <a:gd name="T67" fmla="*/ 1573 h 1789"/>
                  <a:gd name="T68" fmla="*/ 1535 w 1730"/>
                  <a:gd name="T69" fmla="*/ 1438 h 1789"/>
                  <a:gd name="T70" fmla="*/ 1510 w 1730"/>
                  <a:gd name="T71" fmla="*/ 1413 h 1789"/>
                  <a:gd name="T72" fmla="*/ 1341 w 1730"/>
                  <a:gd name="T73" fmla="*/ 1413 h 1789"/>
                  <a:gd name="T74" fmla="*/ 1341 w 1730"/>
                  <a:gd name="T75" fmla="*/ 1075 h 1789"/>
                  <a:gd name="T76" fmla="*/ 1316 w 1730"/>
                  <a:gd name="T77" fmla="*/ 1050 h 1789"/>
                  <a:gd name="T78" fmla="*/ 355 w 1730"/>
                  <a:gd name="T79" fmla="*/ 1050 h 1789"/>
                  <a:gd name="T80" fmla="*/ 330 w 1730"/>
                  <a:gd name="T81" fmla="*/ 1075 h 1789"/>
                  <a:gd name="T82" fmla="*/ 330 w 1730"/>
                  <a:gd name="T83" fmla="*/ 1688 h 1789"/>
                  <a:gd name="T84" fmla="*/ 101 w 1730"/>
                  <a:gd name="T85" fmla="*/ 1688 h 1789"/>
                  <a:gd name="T86" fmla="*/ 101 w 1730"/>
                  <a:gd name="T87" fmla="*/ 101 h 1789"/>
                  <a:gd name="T88" fmla="*/ 508 w 1730"/>
                  <a:gd name="T89" fmla="*/ 101 h 1789"/>
                  <a:gd name="T90" fmla="*/ 508 w 1730"/>
                  <a:gd name="T91" fmla="*/ 513 h 1789"/>
                  <a:gd name="T92" fmla="*/ 559 w 1730"/>
                  <a:gd name="T93" fmla="*/ 564 h 1789"/>
                  <a:gd name="T94" fmla="*/ 1264 w 1730"/>
                  <a:gd name="T95" fmla="*/ 564 h 1789"/>
                  <a:gd name="T96" fmla="*/ 1314 w 1730"/>
                  <a:gd name="T97" fmla="*/ 513 h 1789"/>
                  <a:gd name="T98" fmla="*/ 1314 w 1730"/>
                  <a:gd name="T99" fmla="*/ 101 h 1789"/>
                  <a:gd name="T100" fmla="*/ 1428 w 1730"/>
                  <a:gd name="T101" fmla="*/ 101 h 1789"/>
                  <a:gd name="T102" fmla="*/ 1629 w 1730"/>
                  <a:gd name="T103" fmla="*/ 302 h 1789"/>
                  <a:gd name="T104" fmla="*/ 1629 w 1730"/>
                  <a:gd name="T105" fmla="*/ 1688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0" h="1789">
                    <a:moveTo>
                      <a:pt x="1715" y="246"/>
                    </a:moveTo>
                    <a:cubicBezTo>
                      <a:pt x="1484" y="15"/>
                      <a:pt x="1484" y="15"/>
                      <a:pt x="1484" y="15"/>
                    </a:cubicBezTo>
                    <a:cubicBezTo>
                      <a:pt x="1475" y="6"/>
                      <a:pt x="1462" y="0"/>
                      <a:pt x="1449" y="0"/>
                    </a:cubicBezTo>
                    <a:cubicBezTo>
                      <a:pt x="1264" y="0"/>
                      <a:pt x="1264" y="0"/>
                      <a:pt x="1264" y="0"/>
                    </a:cubicBezTo>
                    <a:cubicBezTo>
                      <a:pt x="1236" y="0"/>
                      <a:pt x="1214" y="23"/>
                      <a:pt x="1214" y="51"/>
                    </a:cubicBezTo>
                    <a:cubicBezTo>
                      <a:pt x="1214" y="463"/>
                      <a:pt x="1214" y="463"/>
                      <a:pt x="1214" y="463"/>
                    </a:cubicBezTo>
                    <a:cubicBezTo>
                      <a:pt x="609" y="463"/>
                      <a:pt x="609" y="463"/>
                      <a:pt x="609" y="463"/>
                    </a:cubicBezTo>
                    <a:cubicBezTo>
                      <a:pt x="609" y="51"/>
                      <a:pt x="609" y="51"/>
                      <a:pt x="609" y="51"/>
                    </a:cubicBezTo>
                    <a:cubicBezTo>
                      <a:pt x="609" y="23"/>
                      <a:pt x="587" y="0"/>
                      <a:pt x="559" y="0"/>
                    </a:cubicBezTo>
                    <a:cubicBezTo>
                      <a:pt x="50" y="0"/>
                      <a:pt x="50" y="0"/>
                      <a:pt x="50" y="0"/>
                    </a:cubicBezTo>
                    <a:cubicBezTo>
                      <a:pt x="22" y="0"/>
                      <a:pt x="0" y="23"/>
                      <a:pt x="0" y="51"/>
                    </a:cubicBezTo>
                    <a:cubicBezTo>
                      <a:pt x="0" y="1738"/>
                      <a:pt x="0" y="1738"/>
                      <a:pt x="0" y="1738"/>
                    </a:cubicBezTo>
                    <a:cubicBezTo>
                      <a:pt x="0" y="1766"/>
                      <a:pt x="22" y="1789"/>
                      <a:pt x="50" y="1789"/>
                    </a:cubicBezTo>
                    <a:cubicBezTo>
                      <a:pt x="1679" y="1789"/>
                      <a:pt x="1679" y="1789"/>
                      <a:pt x="1679" y="1789"/>
                    </a:cubicBezTo>
                    <a:cubicBezTo>
                      <a:pt x="1707" y="1789"/>
                      <a:pt x="1730" y="1766"/>
                      <a:pt x="1730" y="1738"/>
                    </a:cubicBezTo>
                    <a:cubicBezTo>
                      <a:pt x="1730" y="281"/>
                      <a:pt x="1730" y="281"/>
                      <a:pt x="1730" y="281"/>
                    </a:cubicBezTo>
                    <a:cubicBezTo>
                      <a:pt x="1730" y="268"/>
                      <a:pt x="1725" y="255"/>
                      <a:pt x="1715" y="246"/>
                    </a:cubicBezTo>
                    <a:close/>
                    <a:moveTo>
                      <a:pt x="1341" y="1464"/>
                    </a:moveTo>
                    <a:cubicBezTo>
                      <a:pt x="1485" y="1464"/>
                      <a:pt x="1485" y="1464"/>
                      <a:pt x="1485" y="1464"/>
                    </a:cubicBezTo>
                    <a:cubicBezTo>
                      <a:pt x="1485" y="1548"/>
                      <a:pt x="1485" y="1548"/>
                      <a:pt x="1485" y="1548"/>
                    </a:cubicBezTo>
                    <a:cubicBezTo>
                      <a:pt x="1341" y="1548"/>
                      <a:pt x="1341" y="1548"/>
                      <a:pt x="1341" y="1548"/>
                    </a:cubicBezTo>
                    <a:lnTo>
                      <a:pt x="1341" y="1464"/>
                    </a:lnTo>
                    <a:close/>
                    <a:moveTo>
                      <a:pt x="1291" y="1438"/>
                    </a:moveTo>
                    <a:cubicBezTo>
                      <a:pt x="1291" y="1573"/>
                      <a:pt x="1291" y="1573"/>
                      <a:pt x="1291" y="1573"/>
                    </a:cubicBezTo>
                    <a:cubicBezTo>
                      <a:pt x="1291" y="1688"/>
                      <a:pt x="1291" y="1688"/>
                      <a:pt x="1291" y="1688"/>
                    </a:cubicBezTo>
                    <a:cubicBezTo>
                      <a:pt x="380" y="1688"/>
                      <a:pt x="380" y="1688"/>
                      <a:pt x="380" y="1688"/>
                    </a:cubicBezTo>
                    <a:cubicBezTo>
                      <a:pt x="380" y="1100"/>
                      <a:pt x="380" y="1100"/>
                      <a:pt x="380" y="1100"/>
                    </a:cubicBezTo>
                    <a:cubicBezTo>
                      <a:pt x="1291" y="1100"/>
                      <a:pt x="1291" y="1100"/>
                      <a:pt x="1291" y="1100"/>
                    </a:cubicBezTo>
                    <a:lnTo>
                      <a:pt x="1291" y="1438"/>
                    </a:lnTo>
                    <a:close/>
                    <a:moveTo>
                      <a:pt x="1629" y="1688"/>
                    </a:moveTo>
                    <a:cubicBezTo>
                      <a:pt x="1341" y="1688"/>
                      <a:pt x="1341" y="1688"/>
                      <a:pt x="1341" y="1688"/>
                    </a:cubicBezTo>
                    <a:cubicBezTo>
                      <a:pt x="1341" y="1599"/>
                      <a:pt x="1341" y="1599"/>
                      <a:pt x="1341" y="1599"/>
                    </a:cubicBezTo>
                    <a:cubicBezTo>
                      <a:pt x="1510" y="1599"/>
                      <a:pt x="1510" y="1599"/>
                      <a:pt x="1510" y="1599"/>
                    </a:cubicBezTo>
                    <a:cubicBezTo>
                      <a:pt x="1524" y="1599"/>
                      <a:pt x="1535" y="1587"/>
                      <a:pt x="1535" y="1573"/>
                    </a:cubicBezTo>
                    <a:cubicBezTo>
                      <a:pt x="1535" y="1438"/>
                      <a:pt x="1535" y="1438"/>
                      <a:pt x="1535" y="1438"/>
                    </a:cubicBezTo>
                    <a:cubicBezTo>
                      <a:pt x="1535" y="1424"/>
                      <a:pt x="1524" y="1413"/>
                      <a:pt x="1510" y="1413"/>
                    </a:cubicBezTo>
                    <a:cubicBezTo>
                      <a:pt x="1341" y="1413"/>
                      <a:pt x="1341" y="1413"/>
                      <a:pt x="1341" y="1413"/>
                    </a:cubicBezTo>
                    <a:cubicBezTo>
                      <a:pt x="1341" y="1075"/>
                      <a:pt x="1341" y="1075"/>
                      <a:pt x="1341" y="1075"/>
                    </a:cubicBezTo>
                    <a:cubicBezTo>
                      <a:pt x="1341" y="1061"/>
                      <a:pt x="1330" y="1050"/>
                      <a:pt x="1316" y="1050"/>
                    </a:cubicBezTo>
                    <a:cubicBezTo>
                      <a:pt x="355" y="1050"/>
                      <a:pt x="355" y="1050"/>
                      <a:pt x="355" y="1050"/>
                    </a:cubicBezTo>
                    <a:cubicBezTo>
                      <a:pt x="341" y="1050"/>
                      <a:pt x="330" y="1061"/>
                      <a:pt x="330" y="1075"/>
                    </a:cubicBezTo>
                    <a:cubicBezTo>
                      <a:pt x="330" y="1688"/>
                      <a:pt x="330" y="1688"/>
                      <a:pt x="330" y="1688"/>
                    </a:cubicBezTo>
                    <a:cubicBezTo>
                      <a:pt x="101" y="1688"/>
                      <a:pt x="101" y="1688"/>
                      <a:pt x="101" y="1688"/>
                    </a:cubicBezTo>
                    <a:cubicBezTo>
                      <a:pt x="101" y="101"/>
                      <a:pt x="101" y="101"/>
                      <a:pt x="101" y="101"/>
                    </a:cubicBezTo>
                    <a:cubicBezTo>
                      <a:pt x="508" y="101"/>
                      <a:pt x="508" y="101"/>
                      <a:pt x="508" y="101"/>
                    </a:cubicBezTo>
                    <a:cubicBezTo>
                      <a:pt x="508" y="513"/>
                      <a:pt x="508" y="513"/>
                      <a:pt x="508" y="513"/>
                    </a:cubicBezTo>
                    <a:cubicBezTo>
                      <a:pt x="508" y="541"/>
                      <a:pt x="531" y="564"/>
                      <a:pt x="559" y="564"/>
                    </a:cubicBezTo>
                    <a:cubicBezTo>
                      <a:pt x="1264" y="564"/>
                      <a:pt x="1264" y="564"/>
                      <a:pt x="1264" y="564"/>
                    </a:cubicBezTo>
                    <a:cubicBezTo>
                      <a:pt x="1292" y="564"/>
                      <a:pt x="1314" y="541"/>
                      <a:pt x="1314" y="513"/>
                    </a:cubicBezTo>
                    <a:cubicBezTo>
                      <a:pt x="1314" y="101"/>
                      <a:pt x="1314" y="101"/>
                      <a:pt x="1314" y="101"/>
                    </a:cubicBezTo>
                    <a:cubicBezTo>
                      <a:pt x="1428" y="101"/>
                      <a:pt x="1428" y="101"/>
                      <a:pt x="1428" y="101"/>
                    </a:cubicBezTo>
                    <a:cubicBezTo>
                      <a:pt x="1629" y="302"/>
                      <a:pt x="1629" y="302"/>
                      <a:pt x="1629" y="302"/>
                    </a:cubicBezTo>
                    <a:lnTo>
                      <a:pt x="1629" y="1688"/>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4" name="Freeform 37"/>
              <p:cNvSpPr>
                <a:spLocks noEditPoints="1"/>
              </p:cNvSpPr>
              <p:nvPr/>
            </p:nvSpPr>
            <p:spPr bwMode="auto">
              <a:xfrm>
                <a:off x="491046" y="38497"/>
                <a:ext cx="84692" cy="164252"/>
              </a:xfrm>
              <a:custGeom>
                <a:avLst/>
                <a:gdLst>
                  <a:gd name="T0" fmla="*/ 26 w 169"/>
                  <a:gd name="T1" fmla="*/ 328 h 328"/>
                  <a:gd name="T2" fmla="*/ 144 w 169"/>
                  <a:gd name="T3" fmla="*/ 328 h 328"/>
                  <a:gd name="T4" fmla="*/ 169 w 169"/>
                  <a:gd name="T5" fmla="*/ 303 h 328"/>
                  <a:gd name="T6" fmla="*/ 169 w 169"/>
                  <a:gd name="T7" fmla="*/ 26 h 328"/>
                  <a:gd name="T8" fmla="*/ 144 w 169"/>
                  <a:gd name="T9" fmla="*/ 0 h 328"/>
                  <a:gd name="T10" fmla="*/ 26 w 169"/>
                  <a:gd name="T11" fmla="*/ 0 h 328"/>
                  <a:gd name="T12" fmla="*/ 0 w 169"/>
                  <a:gd name="T13" fmla="*/ 26 h 328"/>
                  <a:gd name="T14" fmla="*/ 0 w 169"/>
                  <a:gd name="T15" fmla="*/ 303 h 328"/>
                  <a:gd name="T16" fmla="*/ 26 w 169"/>
                  <a:gd name="T17" fmla="*/ 328 h 328"/>
                  <a:gd name="T18" fmla="*/ 51 w 169"/>
                  <a:gd name="T19" fmla="*/ 51 h 328"/>
                  <a:gd name="T20" fmla="*/ 119 w 169"/>
                  <a:gd name="T21" fmla="*/ 51 h 328"/>
                  <a:gd name="T22" fmla="*/ 119 w 169"/>
                  <a:gd name="T23" fmla="*/ 278 h 328"/>
                  <a:gd name="T24" fmla="*/ 51 w 169"/>
                  <a:gd name="T25" fmla="*/ 278 h 328"/>
                  <a:gd name="T26" fmla="*/ 51 w 169"/>
                  <a:gd name="T27" fmla="*/ 5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328">
                    <a:moveTo>
                      <a:pt x="26" y="328"/>
                    </a:moveTo>
                    <a:cubicBezTo>
                      <a:pt x="144" y="328"/>
                      <a:pt x="144" y="328"/>
                      <a:pt x="144" y="328"/>
                    </a:cubicBezTo>
                    <a:cubicBezTo>
                      <a:pt x="158" y="328"/>
                      <a:pt x="169" y="317"/>
                      <a:pt x="169" y="303"/>
                    </a:cubicBezTo>
                    <a:cubicBezTo>
                      <a:pt x="169" y="26"/>
                      <a:pt x="169" y="26"/>
                      <a:pt x="169" y="26"/>
                    </a:cubicBezTo>
                    <a:cubicBezTo>
                      <a:pt x="169" y="11"/>
                      <a:pt x="158" y="0"/>
                      <a:pt x="144" y="0"/>
                    </a:cubicBezTo>
                    <a:cubicBezTo>
                      <a:pt x="26" y="0"/>
                      <a:pt x="26" y="0"/>
                      <a:pt x="26" y="0"/>
                    </a:cubicBezTo>
                    <a:cubicBezTo>
                      <a:pt x="12" y="0"/>
                      <a:pt x="0" y="11"/>
                      <a:pt x="0" y="26"/>
                    </a:cubicBezTo>
                    <a:cubicBezTo>
                      <a:pt x="0" y="303"/>
                      <a:pt x="0" y="303"/>
                      <a:pt x="0" y="303"/>
                    </a:cubicBezTo>
                    <a:cubicBezTo>
                      <a:pt x="0" y="317"/>
                      <a:pt x="12" y="328"/>
                      <a:pt x="26" y="328"/>
                    </a:cubicBezTo>
                    <a:close/>
                    <a:moveTo>
                      <a:pt x="51" y="51"/>
                    </a:moveTo>
                    <a:cubicBezTo>
                      <a:pt x="119" y="51"/>
                      <a:pt x="119" y="51"/>
                      <a:pt x="119" y="51"/>
                    </a:cubicBezTo>
                    <a:cubicBezTo>
                      <a:pt x="119" y="278"/>
                      <a:pt x="119" y="278"/>
                      <a:pt x="119" y="278"/>
                    </a:cubicBezTo>
                    <a:cubicBezTo>
                      <a:pt x="51" y="278"/>
                      <a:pt x="51" y="278"/>
                      <a:pt x="51" y="278"/>
                    </a:cubicBezTo>
                    <a:lnTo>
                      <a:pt x="51" y="51"/>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9266" name="任意多边形 55"/>
          <p:cNvSpPr>
            <a:spLocks/>
          </p:cNvSpPr>
          <p:nvPr/>
        </p:nvSpPr>
        <p:spPr bwMode="auto">
          <a:xfrm>
            <a:off x="5948363" y="1325563"/>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68" name="矩形 57"/>
          <p:cNvSpPr>
            <a:spLocks noChangeArrowheads="1"/>
          </p:cNvSpPr>
          <p:nvPr/>
        </p:nvSpPr>
        <p:spPr bwMode="auto">
          <a:xfrm>
            <a:off x="6311900" y="1748272"/>
            <a:ext cx="5472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3600" dirty="0">
                <a:solidFill>
                  <a:schemeClr val="bg1"/>
                </a:solidFill>
                <a:latin typeface="Arial" pitchFamily="34" charset="0"/>
              </a:rPr>
              <a:t>W</a:t>
            </a:r>
            <a:r>
              <a:rPr lang="en-US" altLang="zh-CN" sz="3600" dirty="0">
                <a:solidFill>
                  <a:schemeClr val="bg1"/>
                </a:solidFill>
                <a:latin typeface="Arial" pitchFamily="34" charset="0"/>
              </a:rPr>
              <a:t>arPlane</a:t>
            </a:r>
            <a:endParaRPr lang="zh-CN" altLang="en-US" sz="3600" dirty="0">
              <a:solidFill>
                <a:schemeClr val="bg1"/>
              </a:solidFill>
              <a:latin typeface="Arial" pitchFamily="34" charset="0"/>
            </a:endParaRPr>
          </a:p>
        </p:txBody>
      </p:sp>
      <p:sp>
        <p:nvSpPr>
          <p:cNvPr id="9270" name="任意多边形 64"/>
          <p:cNvSpPr>
            <a:spLocks/>
          </p:cNvSpPr>
          <p:nvPr/>
        </p:nvSpPr>
        <p:spPr bwMode="auto">
          <a:xfrm>
            <a:off x="5948363" y="2692400"/>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74" name="任意多边形 68"/>
          <p:cNvSpPr>
            <a:spLocks/>
          </p:cNvSpPr>
          <p:nvPr/>
        </p:nvSpPr>
        <p:spPr bwMode="auto">
          <a:xfrm>
            <a:off x="5948363" y="4060825"/>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78" name="任意多边形 72"/>
          <p:cNvSpPr>
            <a:spLocks/>
          </p:cNvSpPr>
          <p:nvPr/>
        </p:nvSpPr>
        <p:spPr bwMode="auto">
          <a:xfrm>
            <a:off x="5948363" y="5427663"/>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 name="文本框 1">
            <a:extLst>
              <a:ext uri="{FF2B5EF4-FFF2-40B4-BE49-F238E27FC236}">
                <a16:creationId xmlns:a16="http://schemas.microsoft.com/office/drawing/2014/main" id="{A0D60FE8-B3DB-4AC9-A3E5-3D33D6FFAFEA}"/>
              </a:ext>
            </a:extLst>
          </p:cNvPr>
          <p:cNvSpPr txBox="1"/>
          <p:nvPr/>
        </p:nvSpPr>
        <p:spPr>
          <a:xfrm>
            <a:off x="6311900" y="1321884"/>
            <a:ext cx="1107996"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项目名称</a:t>
            </a:r>
          </a:p>
        </p:txBody>
      </p:sp>
      <p:sp>
        <p:nvSpPr>
          <p:cNvPr id="65" name="文本框 64">
            <a:extLst>
              <a:ext uri="{FF2B5EF4-FFF2-40B4-BE49-F238E27FC236}">
                <a16:creationId xmlns:a16="http://schemas.microsoft.com/office/drawing/2014/main" id="{509D0B12-DD56-4257-989B-D4EAFBA674F4}"/>
              </a:ext>
            </a:extLst>
          </p:cNvPr>
          <p:cNvSpPr txBox="1"/>
          <p:nvPr/>
        </p:nvSpPr>
        <p:spPr>
          <a:xfrm>
            <a:off x="6337465" y="2670537"/>
            <a:ext cx="1059906"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 组     名</a:t>
            </a:r>
          </a:p>
        </p:txBody>
      </p:sp>
      <p:sp>
        <p:nvSpPr>
          <p:cNvPr id="66" name="矩形 57">
            <a:extLst>
              <a:ext uri="{FF2B5EF4-FFF2-40B4-BE49-F238E27FC236}">
                <a16:creationId xmlns:a16="http://schemas.microsoft.com/office/drawing/2014/main" id="{B1B5BCE5-9F72-474C-B003-D45B1BFA833A}"/>
              </a:ext>
            </a:extLst>
          </p:cNvPr>
          <p:cNvSpPr>
            <a:spLocks noChangeArrowheads="1"/>
          </p:cNvSpPr>
          <p:nvPr/>
        </p:nvSpPr>
        <p:spPr bwMode="auto">
          <a:xfrm>
            <a:off x="6337466" y="3152647"/>
            <a:ext cx="4890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r>
              <a:rPr lang="zh-CN" altLang="en-US" sz="2800" dirty="0">
                <a:solidFill>
                  <a:schemeClr val="bg1"/>
                </a:solidFill>
                <a:latin typeface="微软雅黑" panose="020B0503020204020204" pitchFamily="34" charset="-122"/>
                <a:ea typeface="微软雅黑" panose="020B0503020204020204" pitchFamily="34" charset="-122"/>
              </a:rPr>
              <a:t>起不出名字的小组</a:t>
            </a:r>
          </a:p>
        </p:txBody>
      </p:sp>
      <p:sp>
        <p:nvSpPr>
          <p:cNvPr id="67" name="文本框 66">
            <a:extLst>
              <a:ext uri="{FF2B5EF4-FFF2-40B4-BE49-F238E27FC236}">
                <a16:creationId xmlns:a16="http://schemas.microsoft.com/office/drawing/2014/main" id="{C6238ED2-5BC1-4C46-99E0-495B8B356168}"/>
              </a:ext>
            </a:extLst>
          </p:cNvPr>
          <p:cNvSpPr txBox="1"/>
          <p:nvPr/>
        </p:nvSpPr>
        <p:spPr>
          <a:xfrm>
            <a:off x="6359990" y="4020145"/>
            <a:ext cx="117692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 游戏类型</a:t>
            </a:r>
          </a:p>
        </p:txBody>
      </p:sp>
      <p:sp>
        <p:nvSpPr>
          <p:cNvPr id="68" name="矩形 57">
            <a:extLst>
              <a:ext uri="{FF2B5EF4-FFF2-40B4-BE49-F238E27FC236}">
                <a16:creationId xmlns:a16="http://schemas.microsoft.com/office/drawing/2014/main" id="{D14E93E1-A16D-4647-B394-59DA68EB2D48}"/>
              </a:ext>
            </a:extLst>
          </p:cNvPr>
          <p:cNvSpPr>
            <a:spLocks noChangeArrowheads="1"/>
          </p:cNvSpPr>
          <p:nvPr/>
        </p:nvSpPr>
        <p:spPr bwMode="auto">
          <a:xfrm>
            <a:off x="6337466" y="4525573"/>
            <a:ext cx="4890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r>
              <a:rPr lang="zh-CN" altLang="en-US" sz="2800" dirty="0">
                <a:solidFill>
                  <a:schemeClr val="bg1"/>
                </a:solidFill>
                <a:latin typeface="微软雅黑" panose="020B0503020204020204" pitchFamily="34" charset="-122"/>
                <a:ea typeface="微软雅黑" panose="020B0503020204020204" pitchFamily="34" charset="-122"/>
              </a:rPr>
              <a:t>飞行射击类游戏</a:t>
            </a:r>
          </a:p>
        </p:txBody>
      </p:sp>
      <p:sp>
        <p:nvSpPr>
          <p:cNvPr id="69" name="文本框 68">
            <a:extLst>
              <a:ext uri="{FF2B5EF4-FFF2-40B4-BE49-F238E27FC236}">
                <a16:creationId xmlns:a16="http://schemas.microsoft.com/office/drawing/2014/main" id="{DA6238D9-6BA1-4849-96A6-84157EA5C20A}"/>
              </a:ext>
            </a:extLst>
          </p:cNvPr>
          <p:cNvSpPr txBox="1"/>
          <p:nvPr/>
        </p:nvSpPr>
        <p:spPr>
          <a:xfrm>
            <a:off x="6359990" y="5379006"/>
            <a:ext cx="1083951"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 兼 容 性</a:t>
            </a:r>
          </a:p>
        </p:txBody>
      </p:sp>
      <p:sp>
        <p:nvSpPr>
          <p:cNvPr id="70" name="矩形 57">
            <a:extLst>
              <a:ext uri="{FF2B5EF4-FFF2-40B4-BE49-F238E27FC236}">
                <a16:creationId xmlns:a16="http://schemas.microsoft.com/office/drawing/2014/main" id="{8F603149-86AD-47A9-AFA0-10EBF73E9C64}"/>
              </a:ext>
            </a:extLst>
          </p:cNvPr>
          <p:cNvSpPr>
            <a:spLocks noChangeArrowheads="1"/>
          </p:cNvSpPr>
          <p:nvPr/>
        </p:nvSpPr>
        <p:spPr bwMode="auto">
          <a:xfrm>
            <a:off x="6359990" y="5771196"/>
            <a:ext cx="4890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r>
              <a:rPr lang="en-US" altLang="zh-CN" sz="2800" dirty="0">
                <a:solidFill>
                  <a:schemeClr val="bg1"/>
                </a:solidFill>
                <a:latin typeface="微软雅黑" panose="020B0503020204020204" pitchFamily="34" charset="-122"/>
                <a:ea typeface="微软雅黑" panose="020B0503020204020204" pitchFamily="34" charset="-122"/>
              </a:rPr>
              <a:t>Win32</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Mac OS</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3156B74-7FB6-4D28-A8C7-5CA62C43C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043" y="1282947"/>
            <a:ext cx="4103276" cy="4923931"/>
          </a:xfrm>
          <a:prstGeom prst="rect">
            <a:avLst/>
          </a:prstGeom>
        </p:spPr>
      </p:pic>
      <p:sp>
        <p:nvSpPr>
          <p:cNvPr id="73" name="文本框 72">
            <a:extLst>
              <a:ext uri="{FF2B5EF4-FFF2-40B4-BE49-F238E27FC236}">
                <a16:creationId xmlns:a16="http://schemas.microsoft.com/office/drawing/2014/main" id="{4E2FD39E-0EED-450B-BB5A-D0B3D3093078}"/>
              </a:ext>
            </a:extLst>
          </p:cNvPr>
          <p:cNvSpPr txBox="1"/>
          <p:nvPr/>
        </p:nvSpPr>
        <p:spPr>
          <a:xfrm>
            <a:off x="1157288" y="371623"/>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9257"/>
                                        </p:tgtEl>
                                        <p:attrNameLst>
                                          <p:attrName>style.visibility</p:attrName>
                                        </p:attrNameLst>
                                      </p:cBhvr>
                                      <p:to>
                                        <p:strVal val="visible"/>
                                      </p:to>
                                    </p:set>
                                    <p:anim calcmode="lin" valueType="num">
                                      <p:cBhvr>
                                        <p:cTn id="13" dur="250" fill="hold"/>
                                        <p:tgtEl>
                                          <p:spTgt spid="9257"/>
                                        </p:tgtEl>
                                        <p:attrNameLst>
                                          <p:attrName>ppt_w</p:attrName>
                                        </p:attrNameLst>
                                      </p:cBhvr>
                                      <p:tavLst>
                                        <p:tav tm="0">
                                          <p:val>
                                            <p:fltVal val="0"/>
                                          </p:val>
                                        </p:tav>
                                        <p:tav tm="100000">
                                          <p:val>
                                            <p:strVal val="#ppt_w"/>
                                          </p:val>
                                        </p:tav>
                                      </p:tavLst>
                                    </p:anim>
                                    <p:anim calcmode="lin" valueType="num">
                                      <p:cBhvr>
                                        <p:cTn id="14" dur="250" fill="hold"/>
                                        <p:tgtEl>
                                          <p:spTgt spid="9257"/>
                                        </p:tgtEl>
                                        <p:attrNameLst>
                                          <p:attrName>ppt_h</p:attrName>
                                        </p:attrNameLst>
                                      </p:cBhvr>
                                      <p:tavLst>
                                        <p:tav tm="0">
                                          <p:val>
                                            <p:fltVal val="0"/>
                                          </p:val>
                                        </p:tav>
                                        <p:tav tm="100000">
                                          <p:val>
                                            <p:strVal val="#ppt_h"/>
                                          </p:val>
                                        </p:tav>
                                      </p:tavLst>
                                    </p:anim>
                                  </p:childTnLst>
                                </p:cTn>
                              </p:par>
                            </p:childTnLst>
                          </p:cTn>
                        </p:par>
                        <p:par>
                          <p:cTn id="15" fill="hold" nodeType="afterGroup">
                            <p:stCondLst>
                              <p:cond delay="750"/>
                            </p:stCondLst>
                            <p:childTnLst>
                              <p:par>
                                <p:cTn id="16" presetID="12" presetClass="entr" presetSubtype="4" fill="hold" grpId="0" nodeType="afterEffect">
                                  <p:stCondLst>
                                    <p:cond delay="0"/>
                                  </p:stCondLst>
                                  <p:childTnLst>
                                    <p:set>
                                      <p:cBhvr>
                                        <p:cTn id="17" dur="1" fill="hold">
                                          <p:stCondLst>
                                            <p:cond delay="0"/>
                                          </p:stCondLst>
                                        </p:cTn>
                                        <p:tgtEl>
                                          <p:spTgt spid="9268"/>
                                        </p:tgtEl>
                                        <p:attrNameLst>
                                          <p:attrName>style.visibility</p:attrName>
                                        </p:attrNameLst>
                                      </p:cBhvr>
                                      <p:to>
                                        <p:strVal val="visible"/>
                                      </p:to>
                                    </p:set>
                                    <p:anim calcmode="lin" valueType="num">
                                      <p:cBhvr additive="base">
                                        <p:cTn id="18" dur="250"/>
                                        <p:tgtEl>
                                          <p:spTgt spid="9268"/>
                                        </p:tgtEl>
                                        <p:attrNameLst>
                                          <p:attrName>ppt_y</p:attrName>
                                        </p:attrNameLst>
                                      </p:cBhvr>
                                      <p:tavLst>
                                        <p:tav tm="0">
                                          <p:val>
                                            <p:strVal val="#ppt_y+#ppt_h*1.125000"/>
                                          </p:val>
                                        </p:tav>
                                        <p:tav tm="100000">
                                          <p:val>
                                            <p:strVal val="#ppt_y"/>
                                          </p:val>
                                        </p:tav>
                                      </p:tavLst>
                                    </p:anim>
                                    <p:animEffect transition="in" filter="wipe(up)">
                                      <p:cBhvr>
                                        <p:cTn id="19" dur="250"/>
                                        <p:tgtEl>
                                          <p:spTgt spid="9268"/>
                                        </p:tgtEl>
                                      </p:cBhvr>
                                    </p:animEffect>
                                  </p:childTnLst>
                                </p:cTn>
                              </p:par>
                            </p:childTnLst>
                          </p:cTn>
                        </p:par>
                        <p:par>
                          <p:cTn id="20" fill="hold" nodeType="afterGroup">
                            <p:stCondLst>
                              <p:cond delay="1000"/>
                            </p:stCondLst>
                            <p:childTnLst>
                              <p:par>
                                <p:cTn id="21" presetID="23" presetClass="entr" presetSubtype="16" fill="hold" nodeType="afterEffect">
                                  <p:stCondLst>
                                    <p:cond delay="0"/>
                                  </p:stCondLst>
                                  <p:childTnLst>
                                    <p:set>
                                      <p:cBhvr>
                                        <p:cTn id="22" dur="1" fill="hold">
                                          <p:stCondLst>
                                            <p:cond delay="0"/>
                                          </p:stCondLst>
                                        </p:cTn>
                                        <p:tgtEl>
                                          <p:spTgt spid="9260"/>
                                        </p:tgtEl>
                                        <p:attrNameLst>
                                          <p:attrName>style.visibility</p:attrName>
                                        </p:attrNameLst>
                                      </p:cBhvr>
                                      <p:to>
                                        <p:strVal val="visible"/>
                                      </p:to>
                                    </p:set>
                                    <p:anim calcmode="lin" valueType="num">
                                      <p:cBhvr>
                                        <p:cTn id="23" dur="250" fill="hold"/>
                                        <p:tgtEl>
                                          <p:spTgt spid="9260"/>
                                        </p:tgtEl>
                                        <p:attrNameLst>
                                          <p:attrName>ppt_w</p:attrName>
                                        </p:attrNameLst>
                                      </p:cBhvr>
                                      <p:tavLst>
                                        <p:tav tm="0">
                                          <p:val>
                                            <p:fltVal val="0"/>
                                          </p:val>
                                        </p:tav>
                                        <p:tav tm="100000">
                                          <p:val>
                                            <p:strVal val="#ppt_w"/>
                                          </p:val>
                                        </p:tav>
                                      </p:tavLst>
                                    </p:anim>
                                    <p:anim calcmode="lin" valueType="num">
                                      <p:cBhvr>
                                        <p:cTn id="24" dur="250" fill="hold"/>
                                        <p:tgtEl>
                                          <p:spTgt spid="9260"/>
                                        </p:tgtEl>
                                        <p:attrNameLst>
                                          <p:attrName>ppt_h</p:attrName>
                                        </p:attrNameLst>
                                      </p:cBhvr>
                                      <p:tavLst>
                                        <p:tav tm="0">
                                          <p:val>
                                            <p:fltVal val="0"/>
                                          </p:val>
                                        </p:tav>
                                        <p:tav tm="100000">
                                          <p:val>
                                            <p:strVal val="#ppt_h"/>
                                          </p:val>
                                        </p:tav>
                                      </p:tavLst>
                                    </p:anim>
                                  </p:childTnLst>
                                </p:cTn>
                              </p:par>
                            </p:childTnLst>
                          </p:cTn>
                        </p:par>
                        <p:par>
                          <p:cTn id="25" fill="hold">
                            <p:stCondLst>
                              <p:cond delay="1250"/>
                            </p:stCondLst>
                            <p:childTnLst>
                              <p:par>
                                <p:cTn id="26" presetID="12" presetClass="entr" presetSubtype="4"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 calcmode="lin" valueType="num">
                                      <p:cBhvr additive="base">
                                        <p:cTn id="28" dur="250"/>
                                        <p:tgtEl>
                                          <p:spTgt spid="66"/>
                                        </p:tgtEl>
                                        <p:attrNameLst>
                                          <p:attrName>ppt_y</p:attrName>
                                        </p:attrNameLst>
                                      </p:cBhvr>
                                      <p:tavLst>
                                        <p:tav tm="0">
                                          <p:val>
                                            <p:strVal val="#ppt_y+#ppt_h*1.125000"/>
                                          </p:val>
                                        </p:tav>
                                        <p:tav tm="100000">
                                          <p:val>
                                            <p:strVal val="#ppt_y"/>
                                          </p:val>
                                        </p:tav>
                                      </p:tavLst>
                                    </p:anim>
                                    <p:animEffect transition="in" filter="wipe(up)">
                                      <p:cBhvr>
                                        <p:cTn id="29" dur="250"/>
                                        <p:tgtEl>
                                          <p:spTgt spid="66"/>
                                        </p:tgtEl>
                                      </p:cBhvr>
                                    </p:animEffect>
                                  </p:childTnLst>
                                </p:cTn>
                              </p:par>
                            </p:childTnLst>
                          </p:cTn>
                        </p:par>
                        <p:par>
                          <p:cTn id="30" fill="hold" nodeType="afterGroup">
                            <p:stCondLst>
                              <p:cond delay="1500"/>
                            </p:stCondLst>
                            <p:childTnLst>
                              <p:par>
                                <p:cTn id="31" presetID="23" presetClass="entr" presetSubtype="16" fill="hold" nodeType="afterEffect">
                                  <p:stCondLst>
                                    <p:cond delay="0"/>
                                  </p:stCondLst>
                                  <p:childTnLst>
                                    <p:set>
                                      <p:cBhvr>
                                        <p:cTn id="32" dur="1" fill="hold">
                                          <p:stCondLst>
                                            <p:cond delay="0"/>
                                          </p:stCondLst>
                                        </p:cTn>
                                        <p:tgtEl>
                                          <p:spTgt spid="9235"/>
                                        </p:tgtEl>
                                        <p:attrNameLst>
                                          <p:attrName>style.visibility</p:attrName>
                                        </p:attrNameLst>
                                      </p:cBhvr>
                                      <p:to>
                                        <p:strVal val="visible"/>
                                      </p:to>
                                    </p:set>
                                    <p:anim calcmode="lin" valueType="num">
                                      <p:cBhvr>
                                        <p:cTn id="33" dur="250" fill="hold"/>
                                        <p:tgtEl>
                                          <p:spTgt spid="9235"/>
                                        </p:tgtEl>
                                        <p:attrNameLst>
                                          <p:attrName>ppt_w</p:attrName>
                                        </p:attrNameLst>
                                      </p:cBhvr>
                                      <p:tavLst>
                                        <p:tav tm="0">
                                          <p:val>
                                            <p:fltVal val="0"/>
                                          </p:val>
                                        </p:tav>
                                        <p:tav tm="100000">
                                          <p:val>
                                            <p:strVal val="#ppt_w"/>
                                          </p:val>
                                        </p:tav>
                                      </p:tavLst>
                                    </p:anim>
                                    <p:anim calcmode="lin" valueType="num">
                                      <p:cBhvr>
                                        <p:cTn id="34" dur="250" fill="hold"/>
                                        <p:tgtEl>
                                          <p:spTgt spid="9235"/>
                                        </p:tgtEl>
                                        <p:attrNameLst>
                                          <p:attrName>ppt_h</p:attrName>
                                        </p:attrNameLst>
                                      </p:cBhvr>
                                      <p:tavLst>
                                        <p:tav tm="0">
                                          <p:val>
                                            <p:fltVal val="0"/>
                                          </p:val>
                                        </p:tav>
                                        <p:tav tm="100000">
                                          <p:val>
                                            <p:strVal val="#ppt_h"/>
                                          </p:val>
                                        </p:tav>
                                      </p:tavLst>
                                    </p:anim>
                                  </p:childTnLst>
                                </p:cTn>
                              </p:par>
                            </p:childTnLst>
                          </p:cTn>
                        </p:par>
                        <p:par>
                          <p:cTn id="35" fill="hold">
                            <p:stCondLst>
                              <p:cond delay="1750"/>
                            </p:stCondLst>
                            <p:childTnLst>
                              <p:par>
                                <p:cTn id="36" presetID="12" presetClass="entr" presetSubtype="4" fill="hold" grpId="0" nodeType="after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250"/>
                                        <p:tgtEl>
                                          <p:spTgt spid="68"/>
                                        </p:tgtEl>
                                        <p:attrNameLst>
                                          <p:attrName>ppt_y</p:attrName>
                                        </p:attrNameLst>
                                      </p:cBhvr>
                                      <p:tavLst>
                                        <p:tav tm="0">
                                          <p:val>
                                            <p:strVal val="#ppt_y+#ppt_h*1.125000"/>
                                          </p:val>
                                        </p:tav>
                                        <p:tav tm="100000">
                                          <p:val>
                                            <p:strVal val="#ppt_y"/>
                                          </p:val>
                                        </p:tav>
                                      </p:tavLst>
                                    </p:anim>
                                    <p:animEffect transition="in" filter="wipe(up)">
                                      <p:cBhvr>
                                        <p:cTn id="39" dur="250"/>
                                        <p:tgtEl>
                                          <p:spTgt spid="68"/>
                                        </p:tgtEl>
                                      </p:cBhvr>
                                    </p:animEffect>
                                  </p:childTnLst>
                                </p:cTn>
                              </p:par>
                            </p:childTnLst>
                          </p:cTn>
                        </p:par>
                        <p:par>
                          <p:cTn id="40" fill="hold" nodeType="afterGroup">
                            <p:stCondLst>
                              <p:cond delay="2000"/>
                            </p:stCondLst>
                            <p:childTnLst>
                              <p:par>
                                <p:cTn id="41" presetID="23" presetClass="entr" presetSubtype="16" fill="hold" nodeType="afterEffect">
                                  <p:stCondLst>
                                    <p:cond delay="0"/>
                                  </p:stCondLst>
                                  <p:childTnLst>
                                    <p:set>
                                      <p:cBhvr>
                                        <p:cTn id="42" dur="1" fill="hold">
                                          <p:stCondLst>
                                            <p:cond delay="0"/>
                                          </p:stCondLst>
                                        </p:cTn>
                                        <p:tgtEl>
                                          <p:spTgt spid="9228"/>
                                        </p:tgtEl>
                                        <p:attrNameLst>
                                          <p:attrName>style.visibility</p:attrName>
                                        </p:attrNameLst>
                                      </p:cBhvr>
                                      <p:to>
                                        <p:strVal val="visible"/>
                                      </p:to>
                                    </p:set>
                                    <p:anim calcmode="lin" valueType="num">
                                      <p:cBhvr>
                                        <p:cTn id="43" dur="250" fill="hold"/>
                                        <p:tgtEl>
                                          <p:spTgt spid="9228"/>
                                        </p:tgtEl>
                                        <p:attrNameLst>
                                          <p:attrName>ppt_w</p:attrName>
                                        </p:attrNameLst>
                                      </p:cBhvr>
                                      <p:tavLst>
                                        <p:tav tm="0">
                                          <p:val>
                                            <p:fltVal val="0"/>
                                          </p:val>
                                        </p:tav>
                                        <p:tav tm="100000">
                                          <p:val>
                                            <p:strVal val="#ppt_w"/>
                                          </p:val>
                                        </p:tav>
                                      </p:tavLst>
                                    </p:anim>
                                    <p:anim calcmode="lin" valueType="num">
                                      <p:cBhvr>
                                        <p:cTn id="44" dur="250" fill="hold"/>
                                        <p:tgtEl>
                                          <p:spTgt spid="9228"/>
                                        </p:tgtEl>
                                        <p:attrNameLst>
                                          <p:attrName>ppt_h</p:attrName>
                                        </p:attrNameLst>
                                      </p:cBhvr>
                                      <p:tavLst>
                                        <p:tav tm="0">
                                          <p:val>
                                            <p:fltVal val="0"/>
                                          </p:val>
                                        </p:tav>
                                        <p:tav tm="100000">
                                          <p:val>
                                            <p:strVal val="#ppt_h"/>
                                          </p:val>
                                        </p:tav>
                                      </p:tavLst>
                                    </p:anim>
                                  </p:childTnLst>
                                </p:cTn>
                              </p:par>
                            </p:childTnLst>
                          </p:cTn>
                        </p:par>
                        <p:par>
                          <p:cTn id="45" fill="hold">
                            <p:stCondLst>
                              <p:cond delay="2250"/>
                            </p:stCondLst>
                            <p:childTnLst>
                              <p:par>
                                <p:cTn id="46" presetID="12" presetClass="entr" presetSubtype="4"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250"/>
                                        <p:tgtEl>
                                          <p:spTgt spid="70"/>
                                        </p:tgtEl>
                                        <p:attrNameLst>
                                          <p:attrName>ppt_y</p:attrName>
                                        </p:attrNameLst>
                                      </p:cBhvr>
                                      <p:tavLst>
                                        <p:tav tm="0">
                                          <p:val>
                                            <p:strVal val="#ppt_y+#ppt_h*1.125000"/>
                                          </p:val>
                                        </p:tav>
                                        <p:tav tm="100000">
                                          <p:val>
                                            <p:strVal val="#ppt_y"/>
                                          </p:val>
                                        </p:tav>
                                      </p:tavLst>
                                    </p:anim>
                                    <p:animEffect transition="in" filter="wipe(up)">
                                      <p:cBhvr>
                                        <p:cTn id="49" dur="2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8" grpId="0" autoUpdateAnimBg="0"/>
      <p:bldP spid="66" grpId="0" autoUpdateAnimBg="0"/>
      <p:bldP spid="68" grpId="0" autoUpdateAnimBg="0"/>
      <p:bldP spid="70"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21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73" name="文本框 72">
            <a:extLst>
              <a:ext uri="{FF2B5EF4-FFF2-40B4-BE49-F238E27FC236}">
                <a16:creationId xmlns:a16="http://schemas.microsoft.com/office/drawing/2014/main" id="{4E2FD39E-0EED-450B-BB5A-D0B3D3093078}"/>
              </a:ext>
            </a:extLst>
          </p:cNvPr>
          <p:cNvSpPr txBox="1"/>
          <p:nvPr/>
        </p:nvSpPr>
        <p:spPr>
          <a:xfrm>
            <a:off x="1157288" y="371623"/>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
        <p:nvSpPr>
          <p:cNvPr id="3" name="文本框 2">
            <a:extLst>
              <a:ext uri="{FF2B5EF4-FFF2-40B4-BE49-F238E27FC236}">
                <a16:creationId xmlns:a16="http://schemas.microsoft.com/office/drawing/2014/main" id="{685936D8-68B9-49BB-B9FA-93FBE236E986}"/>
              </a:ext>
            </a:extLst>
          </p:cNvPr>
          <p:cNvSpPr txBox="1"/>
          <p:nvPr/>
        </p:nvSpPr>
        <p:spPr>
          <a:xfrm>
            <a:off x="3049100" y="2479430"/>
            <a:ext cx="6084276" cy="3139321"/>
          </a:xfrm>
          <a:prstGeom prst="rect">
            <a:avLst/>
          </a:prstGeom>
          <a:noFill/>
        </p:spPr>
        <p:txBody>
          <a:bodyPr wrap="square" rtlCol="0">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飞行射击类游戏“雷电”是许多人心中的回忆。我们小组拟在经典的飞行射击类游戏的基础上，吸取</a:t>
            </a:r>
            <a:r>
              <a:rPr lang="zh-CN" altLang="en-US" dirty="0">
                <a:solidFill>
                  <a:schemeClr val="bg1"/>
                </a:solidFill>
                <a:latin typeface="微软雅黑" panose="020B0503020204020204" pitchFamily="34" charset="-122"/>
                <a:ea typeface="微软雅黑" panose="020B0503020204020204" pitchFamily="34" charset="-122"/>
              </a:rPr>
              <a:t>一些</a:t>
            </a:r>
            <a:r>
              <a:rPr lang="zh-CN" altLang="zh-CN" dirty="0">
                <a:solidFill>
                  <a:schemeClr val="bg1"/>
                </a:solidFill>
                <a:latin typeface="微软雅黑" panose="020B0503020204020204" pitchFamily="34" charset="-122"/>
                <a:ea typeface="微软雅黑" panose="020B0503020204020204" pitchFamily="34" charset="-122"/>
              </a:rPr>
              <a:t>热门大型游戏中的优秀元素进行创新，</a:t>
            </a:r>
            <a:r>
              <a:rPr lang="zh-CN" altLang="en-US" dirty="0">
                <a:solidFill>
                  <a:schemeClr val="bg1"/>
                </a:solidFill>
                <a:latin typeface="微软雅黑" panose="020B0503020204020204" pitchFamily="34" charset="-122"/>
                <a:ea typeface="微软雅黑" panose="020B0503020204020204" pitchFamily="34" charset="-122"/>
              </a:rPr>
              <a:t>如角色选择、技能释放、更换装备等。以此</a:t>
            </a:r>
            <a:r>
              <a:rPr lang="zh-CN" altLang="zh-CN" dirty="0">
                <a:solidFill>
                  <a:schemeClr val="bg1"/>
                </a:solidFill>
                <a:latin typeface="微软雅黑" panose="020B0503020204020204" pitchFamily="34" charset="-122"/>
                <a:ea typeface="微软雅黑" panose="020B0503020204020204" pitchFamily="34" charset="-122"/>
              </a:rPr>
              <a:t>创建</a:t>
            </a:r>
            <a:r>
              <a:rPr lang="zh-CN" altLang="en-US" dirty="0">
                <a:solidFill>
                  <a:schemeClr val="bg1"/>
                </a:solidFill>
                <a:latin typeface="微软雅黑" panose="020B0503020204020204" pitchFamily="34" charset="-122"/>
                <a:ea typeface="微软雅黑" panose="020B0503020204020204" pitchFamily="34" charset="-122"/>
              </a:rPr>
              <a:t>了</a:t>
            </a:r>
            <a:r>
              <a:rPr lang="zh-CN" altLang="zh-CN" dirty="0">
                <a:solidFill>
                  <a:schemeClr val="bg1"/>
                </a:solidFill>
                <a:latin typeface="微软雅黑" panose="020B0503020204020204" pitchFamily="34" charset="-122"/>
                <a:ea typeface="微软雅黑" panose="020B0503020204020204" pitchFamily="34" charset="-122"/>
              </a:rPr>
              <a:t>新的飞行射击游戏机制，建立优良的交互体验，提高游戏的可玩性，向经典致敬。</a:t>
            </a:r>
          </a:p>
          <a:p>
            <a:endParaRPr lang="zh-CN" altLang="en-US" dirty="0"/>
          </a:p>
        </p:txBody>
      </p:sp>
      <p:sp>
        <p:nvSpPr>
          <p:cNvPr id="60" name="文本框 59">
            <a:extLst>
              <a:ext uri="{FF2B5EF4-FFF2-40B4-BE49-F238E27FC236}">
                <a16:creationId xmlns:a16="http://schemas.microsoft.com/office/drawing/2014/main" id="{338405F5-A3E9-4A05-84AE-2179E44F9FF6}"/>
              </a:ext>
            </a:extLst>
          </p:cNvPr>
          <p:cNvSpPr txBox="1"/>
          <p:nvPr/>
        </p:nvSpPr>
        <p:spPr>
          <a:xfrm>
            <a:off x="4854454" y="1520166"/>
            <a:ext cx="2311277"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项目简介</a:t>
            </a:r>
          </a:p>
        </p:txBody>
      </p:sp>
    </p:spTree>
    <p:extLst>
      <p:ext uri="{BB962C8B-B14F-4D97-AF65-F5344CB8AC3E}">
        <p14:creationId xmlns:p14="http://schemas.microsoft.com/office/powerpoint/2010/main" val="16635312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50"/>
                                        <p:tgtEl>
                                          <p:spTgt spid="6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21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73" name="文本框 72">
            <a:extLst>
              <a:ext uri="{FF2B5EF4-FFF2-40B4-BE49-F238E27FC236}">
                <a16:creationId xmlns:a16="http://schemas.microsoft.com/office/drawing/2014/main" id="{4E2FD39E-0EED-450B-BB5A-D0B3D3093078}"/>
              </a:ext>
            </a:extLst>
          </p:cNvPr>
          <p:cNvSpPr txBox="1"/>
          <p:nvPr/>
        </p:nvSpPr>
        <p:spPr>
          <a:xfrm>
            <a:off x="1157288" y="371623"/>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
        <p:nvSpPr>
          <p:cNvPr id="60" name="文本框 59">
            <a:extLst>
              <a:ext uri="{FF2B5EF4-FFF2-40B4-BE49-F238E27FC236}">
                <a16:creationId xmlns:a16="http://schemas.microsoft.com/office/drawing/2014/main" id="{338405F5-A3E9-4A05-84AE-2179E44F9FF6}"/>
              </a:ext>
            </a:extLst>
          </p:cNvPr>
          <p:cNvSpPr txBox="1"/>
          <p:nvPr/>
        </p:nvSpPr>
        <p:spPr>
          <a:xfrm>
            <a:off x="4859826" y="922470"/>
            <a:ext cx="2311277"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游戏特点</a:t>
            </a:r>
          </a:p>
        </p:txBody>
      </p:sp>
      <p:sp>
        <p:nvSpPr>
          <p:cNvPr id="11" name="椭圆 5">
            <a:extLst>
              <a:ext uri="{FF2B5EF4-FFF2-40B4-BE49-F238E27FC236}">
                <a16:creationId xmlns:a16="http://schemas.microsoft.com/office/drawing/2014/main" id="{FC03C3A6-89C6-4B64-9CF0-8B060E17F2D7}"/>
              </a:ext>
            </a:extLst>
          </p:cNvPr>
          <p:cNvSpPr>
            <a:spLocks noChangeArrowheads="1"/>
          </p:cNvSpPr>
          <p:nvPr/>
        </p:nvSpPr>
        <p:spPr bwMode="auto">
          <a:xfrm>
            <a:off x="2511514" y="1690087"/>
            <a:ext cx="438411" cy="44859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 name="文本框 3">
            <a:extLst>
              <a:ext uri="{FF2B5EF4-FFF2-40B4-BE49-F238E27FC236}">
                <a16:creationId xmlns:a16="http://schemas.microsoft.com/office/drawing/2014/main" id="{0A304DEE-559A-44F4-AAFD-7F9C1A2EAC40}"/>
              </a:ext>
            </a:extLst>
          </p:cNvPr>
          <p:cNvSpPr txBox="1"/>
          <p:nvPr/>
        </p:nvSpPr>
        <p:spPr>
          <a:xfrm>
            <a:off x="3040933" y="1690087"/>
            <a:ext cx="6340197"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易上手，追求反应能力和手眼协调，节奏较快</a:t>
            </a:r>
          </a:p>
        </p:txBody>
      </p:sp>
      <p:sp>
        <p:nvSpPr>
          <p:cNvPr id="14" name="椭圆 5">
            <a:extLst>
              <a:ext uri="{FF2B5EF4-FFF2-40B4-BE49-F238E27FC236}">
                <a16:creationId xmlns:a16="http://schemas.microsoft.com/office/drawing/2014/main" id="{03C20C3D-AE80-4F82-8F96-C3EF4C85D791}"/>
              </a:ext>
            </a:extLst>
          </p:cNvPr>
          <p:cNvSpPr>
            <a:spLocks noChangeArrowheads="1"/>
          </p:cNvSpPr>
          <p:nvPr/>
        </p:nvSpPr>
        <p:spPr bwMode="auto">
          <a:xfrm>
            <a:off x="2511514" y="2609897"/>
            <a:ext cx="438411" cy="44859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5" name="文本框 14">
            <a:extLst>
              <a:ext uri="{FF2B5EF4-FFF2-40B4-BE49-F238E27FC236}">
                <a16:creationId xmlns:a16="http://schemas.microsoft.com/office/drawing/2014/main" id="{01C40BA2-E424-4B45-B407-98E9E903BAF5}"/>
              </a:ext>
            </a:extLst>
          </p:cNvPr>
          <p:cNvSpPr txBox="1"/>
          <p:nvPr/>
        </p:nvSpPr>
        <p:spPr>
          <a:xfrm>
            <a:off x="3040933" y="2609897"/>
            <a:ext cx="5949064"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可收集和自主装备战机部件，满足收集欲</a:t>
            </a:r>
          </a:p>
        </p:txBody>
      </p:sp>
      <p:sp>
        <p:nvSpPr>
          <p:cNvPr id="16" name="椭圆 5">
            <a:extLst>
              <a:ext uri="{FF2B5EF4-FFF2-40B4-BE49-F238E27FC236}">
                <a16:creationId xmlns:a16="http://schemas.microsoft.com/office/drawing/2014/main" id="{3A7F6179-6F99-42EB-BA5B-E2C914569A77}"/>
              </a:ext>
            </a:extLst>
          </p:cNvPr>
          <p:cNvSpPr>
            <a:spLocks noChangeArrowheads="1"/>
          </p:cNvSpPr>
          <p:nvPr/>
        </p:nvSpPr>
        <p:spPr bwMode="auto">
          <a:xfrm>
            <a:off x="2511514" y="3516636"/>
            <a:ext cx="438411" cy="44859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 name="文本框 16">
            <a:extLst>
              <a:ext uri="{FF2B5EF4-FFF2-40B4-BE49-F238E27FC236}">
                <a16:creationId xmlns:a16="http://schemas.microsoft.com/office/drawing/2014/main" id="{2CE8934F-D681-4EF0-8C5A-67B88D5AFB2D}"/>
              </a:ext>
            </a:extLst>
          </p:cNvPr>
          <p:cNvSpPr txBox="1"/>
          <p:nvPr/>
        </p:nvSpPr>
        <p:spPr>
          <a:xfrm>
            <a:off x="3040933" y="3516636"/>
            <a:ext cx="6564618"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战机类型多选 还可为战机赋予独一无二的名字</a:t>
            </a:r>
          </a:p>
        </p:txBody>
      </p:sp>
      <p:sp>
        <p:nvSpPr>
          <p:cNvPr id="18" name="椭圆 5">
            <a:extLst>
              <a:ext uri="{FF2B5EF4-FFF2-40B4-BE49-F238E27FC236}">
                <a16:creationId xmlns:a16="http://schemas.microsoft.com/office/drawing/2014/main" id="{169BC395-139B-4FA7-985D-C30634540AD9}"/>
              </a:ext>
            </a:extLst>
          </p:cNvPr>
          <p:cNvSpPr>
            <a:spLocks noChangeArrowheads="1"/>
          </p:cNvSpPr>
          <p:nvPr/>
        </p:nvSpPr>
        <p:spPr bwMode="auto">
          <a:xfrm>
            <a:off x="2511514" y="4410304"/>
            <a:ext cx="438411" cy="44859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9" name="文本框 18">
            <a:extLst>
              <a:ext uri="{FF2B5EF4-FFF2-40B4-BE49-F238E27FC236}">
                <a16:creationId xmlns:a16="http://schemas.microsoft.com/office/drawing/2014/main" id="{6C1E310E-2501-4A99-8951-6CC08C26298E}"/>
              </a:ext>
            </a:extLst>
          </p:cNvPr>
          <p:cNvSpPr txBox="1"/>
          <p:nvPr/>
        </p:nvSpPr>
        <p:spPr>
          <a:xfrm>
            <a:off x="3040933" y="4410304"/>
            <a:ext cx="3969356"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技能释放 追求更炫酷的效果</a:t>
            </a:r>
          </a:p>
        </p:txBody>
      </p:sp>
      <p:sp>
        <p:nvSpPr>
          <p:cNvPr id="20" name="椭圆 5">
            <a:extLst>
              <a:ext uri="{FF2B5EF4-FFF2-40B4-BE49-F238E27FC236}">
                <a16:creationId xmlns:a16="http://schemas.microsoft.com/office/drawing/2014/main" id="{A27F49D1-CF34-4948-A068-D80550AE48AD}"/>
              </a:ext>
            </a:extLst>
          </p:cNvPr>
          <p:cNvSpPr>
            <a:spLocks noChangeArrowheads="1"/>
          </p:cNvSpPr>
          <p:nvPr/>
        </p:nvSpPr>
        <p:spPr bwMode="auto">
          <a:xfrm>
            <a:off x="2511514" y="5213143"/>
            <a:ext cx="438411" cy="44859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 name="文本框 20">
            <a:extLst>
              <a:ext uri="{FF2B5EF4-FFF2-40B4-BE49-F238E27FC236}">
                <a16:creationId xmlns:a16="http://schemas.microsoft.com/office/drawing/2014/main" id="{A4B55594-0529-496A-91B7-AE18EE29BB91}"/>
              </a:ext>
            </a:extLst>
          </p:cNvPr>
          <p:cNvSpPr txBox="1"/>
          <p:nvPr/>
        </p:nvSpPr>
        <p:spPr>
          <a:xfrm>
            <a:off x="3040933" y="5213143"/>
            <a:ext cx="4185761"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本地存储，随时再次进入游戏</a:t>
            </a:r>
          </a:p>
        </p:txBody>
      </p:sp>
      <p:sp>
        <p:nvSpPr>
          <p:cNvPr id="22" name="椭圆 5">
            <a:extLst>
              <a:ext uri="{FF2B5EF4-FFF2-40B4-BE49-F238E27FC236}">
                <a16:creationId xmlns:a16="http://schemas.microsoft.com/office/drawing/2014/main" id="{13446898-4ADF-4CB6-80D9-13C63030EBEC}"/>
              </a:ext>
            </a:extLst>
          </p:cNvPr>
          <p:cNvSpPr>
            <a:spLocks noChangeArrowheads="1"/>
          </p:cNvSpPr>
          <p:nvPr/>
        </p:nvSpPr>
        <p:spPr bwMode="auto">
          <a:xfrm>
            <a:off x="2511514" y="6015982"/>
            <a:ext cx="438411" cy="44859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3" name="文本框 22">
            <a:extLst>
              <a:ext uri="{FF2B5EF4-FFF2-40B4-BE49-F238E27FC236}">
                <a16:creationId xmlns:a16="http://schemas.microsoft.com/office/drawing/2014/main" id="{5C1B6B3C-B825-4FAC-97DE-8F93B1D08DC6}"/>
              </a:ext>
            </a:extLst>
          </p:cNvPr>
          <p:cNvSpPr txBox="1"/>
          <p:nvPr/>
        </p:nvSpPr>
        <p:spPr>
          <a:xfrm>
            <a:off x="3040933" y="6015982"/>
            <a:ext cx="4185761"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关卡评级，可多次闯关刷记录</a:t>
            </a:r>
          </a:p>
        </p:txBody>
      </p:sp>
    </p:spTree>
    <p:extLst>
      <p:ext uri="{BB962C8B-B14F-4D97-AF65-F5344CB8AC3E}">
        <p14:creationId xmlns:p14="http://schemas.microsoft.com/office/powerpoint/2010/main" val="15752115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50"/>
                                        <p:tgtEl>
                                          <p:spTgt spid="60"/>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anim calcmode="lin" valueType="num">
                                      <p:cBhvr>
                                        <p:cTn id="12" dur="250" fill="hold"/>
                                        <p:tgtEl>
                                          <p:spTgt spid="11"/>
                                        </p:tgtEl>
                                        <p:attrNameLst>
                                          <p:attrName>ppt_x</p:attrName>
                                        </p:attrNameLst>
                                      </p:cBhvr>
                                      <p:tavLst>
                                        <p:tav tm="0">
                                          <p:val>
                                            <p:strVal val="#ppt_x"/>
                                          </p:val>
                                        </p:tav>
                                        <p:tav tm="100000">
                                          <p:val>
                                            <p:strVal val="#ppt_x"/>
                                          </p:val>
                                        </p:tav>
                                      </p:tavLst>
                                    </p:anim>
                                    <p:anim calcmode="lin" valueType="num">
                                      <p:cBhvr>
                                        <p:cTn id="13" dur="2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anim calcmode="lin" valueType="num">
                                      <p:cBhvr>
                                        <p:cTn id="18" dur="250" fill="hold"/>
                                        <p:tgtEl>
                                          <p:spTgt spid="4"/>
                                        </p:tgtEl>
                                        <p:attrNameLst>
                                          <p:attrName>ppt_x</p:attrName>
                                        </p:attrNameLst>
                                      </p:cBhvr>
                                      <p:tavLst>
                                        <p:tav tm="0">
                                          <p:val>
                                            <p:strVal val="#ppt_x"/>
                                          </p:val>
                                        </p:tav>
                                        <p:tav tm="100000">
                                          <p:val>
                                            <p:strVal val="#ppt_x"/>
                                          </p:val>
                                        </p:tav>
                                      </p:tavLst>
                                    </p:anim>
                                    <p:anim calcmode="lin" valueType="num">
                                      <p:cBhvr>
                                        <p:cTn id="19" dur="25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250"/>
                                        <p:tgtEl>
                                          <p:spTgt spid="14"/>
                                        </p:tgtEl>
                                      </p:cBhvr>
                                    </p:animEffect>
                                    <p:anim calcmode="lin" valueType="num">
                                      <p:cBhvr>
                                        <p:cTn id="24" dur="250" fill="hold"/>
                                        <p:tgtEl>
                                          <p:spTgt spid="14"/>
                                        </p:tgtEl>
                                        <p:attrNameLst>
                                          <p:attrName>ppt_x</p:attrName>
                                        </p:attrNameLst>
                                      </p:cBhvr>
                                      <p:tavLst>
                                        <p:tav tm="0">
                                          <p:val>
                                            <p:strVal val="#ppt_x"/>
                                          </p:val>
                                        </p:tav>
                                        <p:tav tm="100000">
                                          <p:val>
                                            <p:strVal val="#ppt_x"/>
                                          </p:val>
                                        </p:tav>
                                      </p:tavLst>
                                    </p:anim>
                                    <p:anim calcmode="lin" valueType="num">
                                      <p:cBhvr>
                                        <p:cTn id="25" dur="25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50"/>
                                        <p:tgtEl>
                                          <p:spTgt spid="15"/>
                                        </p:tgtEl>
                                      </p:cBhvr>
                                    </p:animEffect>
                                    <p:anim calcmode="lin" valueType="num">
                                      <p:cBhvr>
                                        <p:cTn id="30" dur="250" fill="hold"/>
                                        <p:tgtEl>
                                          <p:spTgt spid="15"/>
                                        </p:tgtEl>
                                        <p:attrNameLst>
                                          <p:attrName>ppt_x</p:attrName>
                                        </p:attrNameLst>
                                      </p:cBhvr>
                                      <p:tavLst>
                                        <p:tav tm="0">
                                          <p:val>
                                            <p:strVal val="#ppt_x"/>
                                          </p:val>
                                        </p:tav>
                                        <p:tav tm="100000">
                                          <p:val>
                                            <p:strVal val="#ppt_x"/>
                                          </p:val>
                                        </p:tav>
                                      </p:tavLst>
                                    </p:anim>
                                    <p:anim calcmode="lin" valueType="num">
                                      <p:cBhvr>
                                        <p:cTn id="31" dur="250" fill="hold"/>
                                        <p:tgtEl>
                                          <p:spTgt spid="15"/>
                                        </p:tgtEl>
                                        <p:attrNameLst>
                                          <p:attrName>ppt_y</p:attrName>
                                        </p:attrNameLst>
                                      </p:cBhvr>
                                      <p:tavLst>
                                        <p:tav tm="0">
                                          <p:val>
                                            <p:strVal val="#ppt_y+.1"/>
                                          </p:val>
                                        </p:tav>
                                        <p:tav tm="100000">
                                          <p:val>
                                            <p:strVal val="#ppt_y"/>
                                          </p:val>
                                        </p:tav>
                                      </p:tavLst>
                                    </p:anim>
                                  </p:childTnLst>
                                </p:cTn>
                              </p:par>
                            </p:childTnLst>
                          </p:cTn>
                        </p:par>
                        <p:par>
                          <p:cTn id="32" fill="hold">
                            <p:stCondLst>
                              <p:cond delay="1250"/>
                            </p:stCondLst>
                            <p:childTnLst>
                              <p:par>
                                <p:cTn id="33" presetID="42"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anim calcmode="lin" valueType="num">
                                      <p:cBhvr>
                                        <p:cTn id="36" dur="250" fill="hold"/>
                                        <p:tgtEl>
                                          <p:spTgt spid="16"/>
                                        </p:tgtEl>
                                        <p:attrNameLst>
                                          <p:attrName>ppt_x</p:attrName>
                                        </p:attrNameLst>
                                      </p:cBhvr>
                                      <p:tavLst>
                                        <p:tav tm="0">
                                          <p:val>
                                            <p:strVal val="#ppt_x"/>
                                          </p:val>
                                        </p:tav>
                                        <p:tav tm="100000">
                                          <p:val>
                                            <p:strVal val="#ppt_x"/>
                                          </p:val>
                                        </p:tav>
                                      </p:tavLst>
                                    </p:anim>
                                    <p:anim calcmode="lin" valueType="num">
                                      <p:cBhvr>
                                        <p:cTn id="37" dur="250" fill="hold"/>
                                        <p:tgtEl>
                                          <p:spTgt spid="16"/>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42"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250"/>
                                        <p:tgtEl>
                                          <p:spTgt spid="17"/>
                                        </p:tgtEl>
                                      </p:cBhvr>
                                    </p:animEffect>
                                    <p:anim calcmode="lin" valueType="num">
                                      <p:cBhvr>
                                        <p:cTn id="42" dur="250" fill="hold"/>
                                        <p:tgtEl>
                                          <p:spTgt spid="17"/>
                                        </p:tgtEl>
                                        <p:attrNameLst>
                                          <p:attrName>ppt_x</p:attrName>
                                        </p:attrNameLst>
                                      </p:cBhvr>
                                      <p:tavLst>
                                        <p:tav tm="0">
                                          <p:val>
                                            <p:strVal val="#ppt_x"/>
                                          </p:val>
                                        </p:tav>
                                        <p:tav tm="100000">
                                          <p:val>
                                            <p:strVal val="#ppt_x"/>
                                          </p:val>
                                        </p:tav>
                                      </p:tavLst>
                                    </p:anim>
                                    <p:anim calcmode="lin" valueType="num">
                                      <p:cBhvr>
                                        <p:cTn id="43" dur="250" fill="hold"/>
                                        <p:tgtEl>
                                          <p:spTgt spid="17"/>
                                        </p:tgtEl>
                                        <p:attrNameLst>
                                          <p:attrName>ppt_y</p:attrName>
                                        </p:attrNameLst>
                                      </p:cBhvr>
                                      <p:tavLst>
                                        <p:tav tm="0">
                                          <p:val>
                                            <p:strVal val="#ppt_y+.1"/>
                                          </p:val>
                                        </p:tav>
                                        <p:tav tm="100000">
                                          <p:val>
                                            <p:strVal val="#ppt_y"/>
                                          </p:val>
                                        </p:tav>
                                      </p:tavLst>
                                    </p:anim>
                                  </p:childTnLst>
                                </p:cTn>
                              </p:par>
                            </p:childTnLst>
                          </p:cTn>
                        </p:par>
                        <p:par>
                          <p:cTn id="44" fill="hold">
                            <p:stCondLst>
                              <p:cond delay="1750"/>
                            </p:stCondLst>
                            <p:childTnLst>
                              <p:par>
                                <p:cTn id="45" presetID="42"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50"/>
                                        <p:tgtEl>
                                          <p:spTgt spid="18"/>
                                        </p:tgtEl>
                                      </p:cBhvr>
                                    </p:animEffect>
                                    <p:anim calcmode="lin" valueType="num">
                                      <p:cBhvr>
                                        <p:cTn id="48" dur="250" fill="hold"/>
                                        <p:tgtEl>
                                          <p:spTgt spid="18"/>
                                        </p:tgtEl>
                                        <p:attrNameLst>
                                          <p:attrName>ppt_x</p:attrName>
                                        </p:attrNameLst>
                                      </p:cBhvr>
                                      <p:tavLst>
                                        <p:tav tm="0">
                                          <p:val>
                                            <p:strVal val="#ppt_x"/>
                                          </p:val>
                                        </p:tav>
                                        <p:tav tm="100000">
                                          <p:val>
                                            <p:strVal val="#ppt_x"/>
                                          </p:val>
                                        </p:tav>
                                      </p:tavLst>
                                    </p:anim>
                                    <p:anim calcmode="lin" valueType="num">
                                      <p:cBhvr>
                                        <p:cTn id="49" dur="250" fill="hold"/>
                                        <p:tgtEl>
                                          <p:spTgt spid="18"/>
                                        </p:tgtEl>
                                        <p:attrNameLst>
                                          <p:attrName>ppt_y</p:attrName>
                                        </p:attrNameLst>
                                      </p:cBhvr>
                                      <p:tavLst>
                                        <p:tav tm="0">
                                          <p:val>
                                            <p:strVal val="#ppt_y+.1"/>
                                          </p:val>
                                        </p:tav>
                                        <p:tav tm="100000">
                                          <p:val>
                                            <p:strVal val="#ppt_y"/>
                                          </p:val>
                                        </p:tav>
                                      </p:tavLst>
                                    </p:anim>
                                  </p:childTnLst>
                                </p:cTn>
                              </p:par>
                            </p:childTnLst>
                          </p:cTn>
                        </p:par>
                        <p:par>
                          <p:cTn id="50" fill="hold">
                            <p:stCondLst>
                              <p:cond delay="2000"/>
                            </p:stCondLst>
                            <p:childTnLst>
                              <p:par>
                                <p:cTn id="51" presetID="42"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anim calcmode="lin" valueType="num">
                                      <p:cBhvr>
                                        <p:cTn id="54" dur="250" fill="hold"/>
                                        <p:tgtEl>
                                          <p:spTgt spid="19"/>
                                        </p:tgtEl>
                                        <p:attrNameLst>
                                          <p:attrName>ppt_x</p:attrName>
                                        </p:attrNameLst>
                                      </p:cBhvr>
                                      <p:tavLst>
                                        <p:tav tm="0">
                                          <p:val>
                                            <p:strVal val="#ppt_x"/>
                                          </p:val>
                                        </p:tav>
                                        <p:tav tm="100000">
                                          <p:val>
                                            <p:strVal val="#ppt_x"/>
                                          </p:val>
                                        </p:tav>
                                      </p:tavLst>
                                    </p:anim>
                                    <p:anim calcmode="lin" valueType="num">
                                      <p:cBhvr>
                                        <p:cTn id="55" dur="250" fill="hold"/>
                                        <p:tgtEl>
                                          <p:spTgt spid="19"/>
                                        </p:tgtEl>
                                        <p:attrNameLst>
                                          <p:attrName>ppt_y</p:attrName>
                                        </p:attrNameLst>
                                      </p:cBhvr>
                                      <p:tavLst>
                                        <p:tav tm="0">
                                          <p:val>
                                            <p:strVal val="#ppt_y+.1"/>
                                          </p:val>
                                        </p:tav>
                                        <p:tav tm="100000">
                                          <p:val>
                                            <p:strVal val="#ppt_y"/>
                                          </p:val>
                                        </p:tav>
                                      </p:tavLst>
                                    </p:anim>
                                  </p:childTnLst>
                                </p:cTn>
                              </p:par>
                            </p:childTnLst>
                          </p:cTn>
                        </p:par>
                        <p:par>
                          <p:cTn id="56" fill="hold">
                            <p:stCondLst>
                              <p:cond delay="2250"/>
                            </p:stCondLst>
                            <p:childTnLst>
                              <p:par>
                                <p:cTn id="57" presetID="42"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50"/>
                                        <p:tgtEl>
                                          <p:spTgt spid="20"/>
                                        </p:tgtEl>
                                      </p:cBhvr>
                                    </p:animEffect>
                                    <p:anim calcmode="lin" valueType="num">
                                      <p:cBhvr>
                                        <p:cTn id="60" dur="250" fill="hold"/>
                                        <p:tgtEl>
                                          <p:spTgt spid="20"/>
                                        </p:tgtEl>
                                        <p:attrNameLst>
                                          <p:attrName>ppt_x</p:attrName>
                                        </p:attrNameLst>
                                      </p:cBhvr>
                                      <p:tavLst>
                                        <p:tav tm="0">
                                          <p:val>
                                            <p:strVal val="#ppt_x"/>
                                          </p:val>
                                        </p:tav>
                                        <p:tav tm="100000">
                                          <p:val>
                                            <p:strVal val="#ppt_x"/>
                                          </p:val>
                                        </p:tav>
                                      </p:tavLst>
                                    </p:anim>
                                    <p:anim calcmode="lin" valueType="num">
                                      <p:cBhvr>
                                        <p:cTn id="61" dur="250" fill="hold"/>
                                        <p:tgtEl>
                                          <p:spTgt spid="20"/>
                                        </p:tgtEl>
                                        <p:attrNameLst>
                                          <p:attrName>ppt_y</p:attrName>
                                        </p:attrNameLst>
                                      </p:cBhvr>
                                      <p:tavLst>
                                        <p:tav tm="0">
                                          <p:val>
                                            <p:strVal val="#ppt_y+.1"/>
                                          </p:val>
                                        </p:tav>
                                        <p:tav tm="100000">
                                          <p:val>
                                            <p:strVal val="#ppt_y"/>
                                          </p:val>
                                        </p:tav>
                                      </p:tavLst>
                                    </p:anim>
                                  </p:childTnLst>
                                </p:cTn>
                              </p:par>
                            </p:childTnLst>
                          </p:cTn>
                        </p:par>
                        <p:par>
                          <p:cTn id="62" fill="hold">
                            <p:stCondLst>
                              <p:cond delay="2500"/>
                            </p:stCondLst>
                            <p:childTnLst>
                              <p:par>
                                <p:cTn id="63" presetID="42"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250"/>
                                        <p:tgtEl>
                                          <p:spTgt spid="21"/>
                                        </p:tgtEl>
                                      </p:cBhvr>
                                    </p:animEffect>
                                    <p:anim calcmode="lin" valueType="num">
                                      <p:cBhvr>
                                        <p:cTn id="66" dur="250" fill="hold"/>
                                        <p:tgtEl>
                                          <p:spTgt spid="21"/>
                                        </p:tgtEl>
                                        <p:attrNameLst>
                                          <p:attrName>ppt_x</p:attrName>
                                        </p:attrNameLst>
                                      </p:cBhvr>
                                      <p:tavLst>
                                        <p:tav tm="0">
                                          <p:val>
                                            <p:strVal val="#ppt_x"/>
                                          </p:val>
                                        </p:tav>
                                        <p:tav tm="100000">
                                          <p:val>
                                            <p:strVal val="#ppt_x"/>
                                          </p:val>
                                        </p:tav>
                                      </p:tavLst>
                                    </p:anim>
                                    <p:anim calcmode="lin" valueType="num">
                                      <p:cBhvr>
                                        <p:cTn id="67" dur="250" fill="hold"/>
                                        <p:tgtEl>
                                          <p:spTgt spid="21"/>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250"/>
                                        <p:tgtEl>
                                          <p:spTgt spid="22"/>
                                        </p:tgtEl>
                                      </p:cBhvr>
                                    </p:animEffect>
                                    <p:anim calcmode="lin" valueType="num">
                                      <p:cBhvr>
                                        <p:cTn id="72" dur="250" fill="hold"/>
                                        <p:tgtEl>
                                          <p:spTgt spid="22"/>
                                        </p:tgtEl>
                                        <p:attrNameLst>
                                          <p:attrName>ppt_x</p:attrName>
                                        </p:attrNameLst>
                                      </p:cBhvr>
                                      <p:tavLst>
                                        <p:tav tm="0">
                                          <p:val>
                                            <p:strVal val="#ppt_x"/>
                                          </p:val>
                                        </p:tav>
                                        <p:tav tm="100000">
                                          <p:val>
                                            <p:strVal val="#ppt_x"/>
                                          </p:val>
                                        </p:tav>
                                      </p:tavLst>
                                    </p:anim>
                                    <p:anim calcmode="lin" valueType="num">
                                      <p:cBhvr>
                                        <p:cTn id="73" dur="250" fill="hold"/>
                                        <p:tgtEl>
                                          <p:spTgt spid="22"/>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42" presetClass="entr" presetSubtype="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250"/>
                                        <p:tgtEl>
                                          <p:spTgt spid="23"/>
                                        </p:tgtEl>
                                      </p:cBhvr>
                                    </p:animEffect>
                                    <p:anim calcmode="lin" valueType="num">
                                      <p:cBhvr>
                                        <p:cTn id="78" dur="250" fill="hold"/>
                                        <p:tgtEl>
                                          <p:spTgt spid="23"/>
                                        </p:tgtEl>
                                        <p:attrNameLst>
                                          <p:attrName>ppt_x</p:attrName>
                                        </p:attrNameLst>
                                      </p:cBhvr>
                                      <p:tavLst>
                                        <p:tav tm="0">
                                          <p:val>
                                            <p:strVal val="#ppt_x"/>
                                          </p:val>
                                        </p:tav>
                                        <p:tav tm="100000">
                                          <p:val>
                                            <p:strVal val="#ppt_x"/>
                                          </p:val>
                                        </p:tav>
                                      </p:tavLst>
                                    </p:anim>
                                    <p:anim calcmode="lin" valueType="num">
                                      <p:cBhvr>
                                        <p:cTn id="79" dur="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1" grpId="0" animBg="1"/>
      <p:bldP spid="4" grpId="0"/>
      <p:bldP spid="14" grpId="0" animBg="1"/>
      <p:bldP spid="15" grpId="0"/>
      <p:bldP spid="16" grpId="0" animBg="1"/>
      <p:bldP spid="17" grpId="0"/>
      <p:bldP spid="18" grpId="0" animBg="1"/>
      <p:bldP spid="19" grpId="0"/>
      <p:bldP spid="20" grpId="0" animBg="1"/>
      <p:bldP spid="21" grpId="0"/>
      <p:bldP spid="22"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1266" name="组合 40"/>
          <p:cNvGrpSpPr>
            <a:grpSpLocks/>
          </p:cNvGrpSpPr>
          <p:nvPr/>
        </p:nvGrpSpPr>
        <p:grpSpPr bwMode="auto">
          <a:xfrm>
            <a:off x="-136525" y="474663"/>
            <a:ext cx="12411075" cy="5784850"/>
            <a:chOff x="0" y="0"/>
            <a:chExt cx="12410868" cy="5784745"/>
          </a:xfrm>
        </p:grpSpPr>
        <p:sp>
          <p:nvSpPr>
            <p:cNvPr id="1126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1274" name="矩形 19"/>
          <p:cNvSpPr>
            <a:spLocks noChangeArrowheads="1"/>
          </p:cNvSpPr>
          <p:nvPr/>
        </p:nvSpPr>
        <p:spPr bwMode="auto">
          <a:xfrm>
            <a:off x="0" y="2066925"/>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127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127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128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128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1282" name="组合 5"/>
          <p:cNvGrpSpPr>
            <a:grpSpLocks/>
          </p:cNvGrpSpPr>
          <p:nvPr/>
        </p:nvGrpSpPr>
        <p:grpSpPr bwMode="auto">
          <a:xfrm>
            <a:off x="0" y="2414588"/>
            <a:ext cx="12192000" cy="1479550"/>
            <a:chOff x="0" y="0"/>
            <a:chExt cx="12192000" cy="1480457"/>
          </a:xfrm>
        </p:grpSpPr>
        <p:sp>
          <p:nvSpPr>
            <p:cNvPr id="1128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128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1128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11286" name="组合 74"/>
          <p:cNvGrpSpPr>
            <a:grpSpLocks/>
          </p:cNvGrpSpPr>
          <p:nvPr/>
        </p:nvGrpSpPr>
        <p:grpSpPr bwMode="auto">
          <a:xfrm>
            <a:off x="5475288" y="2524125"/>
            <a:ext cx="1247775" cy="1249363"/>
            <a:chOff x="0" y="0"/>
            <a:chExt cx="1248318" cy="1248318"/>
          </a:xfrm>
        </p:grpSpPr>
        <p:sp>
          <p:nvSpPr>
            <p:cNvPr id="1128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sp>
        <p:nvSpPr>
          <p:cNvPr id="28" name="文本框 66">
            <a:extLst>
              <a:ext uri="{FF2B5EF4-FFF2-40B4-BE49-F238E27FC236}">
                <a16:creationId xmlns:a16="http://schemas.microsoft.com/office/drawing/2014/main" id="{72D4FE18-DCCD-4220-9CFA-FF7E235858F5}"/>
              </a:ext>
            </a:extLst>
          </p:cNvPr>
          <p:cNvSpPr txBox="1">
            <a:spLocks noChangeArrowheads="1"/>
          </p:cNvSpPr>
          <p:nvPr/>
        </p:nvSpPr>
        <p:spPr bwMode="auto">
          <a:xfrm>
            <a:off x="4975818" y="4075511"/>
            <a:ext cx="2262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cs typeface="Arial" pitchFamily="34" charset="0"/>
              </a:rPr>
              <a:t>游戏模式</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11282"/>
                                        </p:tgtEl>
                                        <p:attrNameLst>
                                          <p:attrName>style.visibility</p:attrName>
                                        </p:attrNameLst>
                                      </p:cBhvr>
                                      <p:to>
                                        <p:strVal val="visible"/>
                                      </p:to>
                                    </p:set>
                                    <p:animEffect transition="in" filter="barn(outVertical)">
                                      <p:cBhvr>
                                        <p:cTn id="12"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2400" b="1" dirty="0">
                <a:solidFill>
                  <a:srgbClr val="132F55"/>
                </a:solidFill>
                <a:latin typeface="华文细黑" pitchFamily="2" charset="-122"/>
                <a:ea typeface="华文细黑" pitchFamily="2" charset="-122"/>
              </a:rPr>
              <a:t>02</a:t>
            </a:r>
            <a:endParaRPr lang="zh-CN" altLang="en-US" sz="2400" b="1" dirty="0">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 name="文本框 1">
            <a:extLst>
              <a:ext uri="{FF2B5EF4-FFF2-40B4-BE49-F238E27FC236}">
                <a16:creationId xmlns:a16="http://schemas.microsoft.com/office/drawing/2014/main" id="{5647DCFC-826B-4214-86A6-A449D595213D}"/>
              </a:ext>
            </a:extLst>
          </p:cNvPr>
          <p:cNvSpPr txBox="1"/>
          <p:nvPr/>
        </p:nvSpPr>
        <p:spPr>
          <a:xfrm>
            <a:off x="1172665" y="323660"/>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游戏模式</a:t>
            </a:r>
          </a:p>
        </p:txBody>
      </p:sp>
      <p:sp>
        <p:nvSpPr>
          <p:cNvPr id="51" name="矩形 4">
            <a:extLst>
              <a:ext uri="{FF2B5EF4-FFF2-40B4-BE49-F238E27FC236}">
                <a16:creationId xmlns:a16="http://schemas.microsoft.com/office/drawing/2014/main" id="{BB689FBB-8851-4B7F-983A-0AD55055204D}"/>
              </a:ext>
            </a:extLst>
          </p:cNvPr>
          <p:cNvSpPr>
            <a:spLocks noChangeArrowheads="1"/>
          </p:cNvSpPr>
          <p:nvPr/>
        </p:nvSpPr>
        <p:spPr bwMode="auto">
          <a:xfrm>
            <a:off x="-4762" y="5105400"/>
            <a:ext cx="12192000" cy="1752600"/>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3200" dirty="0">
                <a:solidFill>
                  <a:srgbClr val="1E6991"/>
                </a:solidFill>
                <a:latin typeface="微软雅黑" panose="020B0503020204020204" pitchFamily="34" charset="-122"/>
                <a:ea typeface="微软雅黑" panose="020B0503020204020204" pitchFamily="34" charset="-122"/>
              </a:rPr>
              <a:t>创建角色界面</a:t>
            </a:r>
          </a:p>
        </p:txBody>
      </p:sp>
      <p:pic>
        <p:nvPicPr>
          <p:cNvPr id="4" name="图片 3">
            <a:extLst>
              <a:ext uri="{FF2B5EF4-FFF2-40B4-BE49-F238E27FC236}">
                <a16:creationId xmlns:a16="http://schemas.microsoft.com/office/drawing/2014/main" id="{51BD8D84-AFD4-4832-BD8C-4F1E06777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153" y="1050675"/>
            <a:ext cx="3298860" cy="3978525"/>
          </a:xfrm>
          <a:prstGeom prst="rect">
            <a:avLst/>
          </a:prstGeom>
        </p:spPr>
      </p:pic>
      <p:pic>
        <p:nvPicPr>
          <p:cNvPr id="6" name="图片 5">
            <a:extLst>
              <a:ext uri="{FF2B5EF4-FFF2-40B4-BE49-F238E27FC236}">
                <a16:creationId xmlns:a16="http://schemas.microsoft.com/office/drawing/2014/main" id="{FF049901-7C55-4C53-839A-7EF4CA501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99" y="1007620"/>
            <a:ext cx="3297233" cy="3963285"/>
          </a:xfrm>
          <a:prstGeom prst="rect">
            <a:avLst/>
          </a:prstGeom>
        </p:spPr>
      </p:pic>
      <p:pic>
        <p:nvPicPr>
          <p:cNvPr id="8" name="图片 7">
            <a:extLst>
              <a:ext uri="{FF2B5EF4-FFF2-40B4-BE49-F238E27FC236}">
                <a16:creationId xmlns:a16="http://schemas.microsoft.com/office/drawing/2014/main" id="{23CB9E56-3A7C-4812-BD11-F3AD3A9FF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738" y="1016377"/>
            <a:ext cx="3312340" cy="4003806"/>
          </a:xfrm>
          <a:prstGeom prst="rect">
            <a:avLst/>
          </a:prstGeom>
        </p:spPr>
      </p:pic>
    </p:spTree>
    <p:extLst>
      <p:ext uri="{BB962C8B-B14F-4D97-AF65-F5344CB8AC3E}">
        <p14:creationId xmlns:p14="http://schemas.microsoft.com/office/powerpoint/2010/main" val="11886545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2400" b="1" dirty="0">
                <a:solidFill>
                  <a:srgbClr val="132F55"/>
                </a:solidFill>
                <a:latin typeface="华文细黑" pitchFamily="2" charset="-122"/>
                <a:ea typeface="华文细黑" pitchFamily="2" charset="-122"/>
              </a:rPr>
              <a:t>02</a:t>
            </a:r>
            <a:endParaRPr lang="zh-CN" altLang="en-US" sz="2400" b="1" dirty="0">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0" name="组合 9">
            <a:extLst>
              <a:ext uri="{FF2B5EF4-FFF2-40B4-BE49-F238E27FC236}">
                <a16:creationId xmlns:a16="http://schemas.microsoft.com/office/drawing/2014/main" id="{E33179F3-38E4-439F-981A-6F9436D44F71}"/>
              </a:ext>
            </a:extLst>
          </p:cNvPr>
          <p:cNvGrpSpPr/>
          <p:nvPr/>
        </p:nvGrpSpPr>
        <p:grpSpPr>
          <a:xfrm>
            <a:off x="398463" y="1269078"/>
            <a:ext cx="3249316" cy="5428553"/>
            <a:chOff x="398463" y="1269078"/>
            <a:chExt cx="3249316" cy="5428553"/>
          </a:xfrm>
        </p:grpSpPr>
        <p:grpSp>
          <p:nvGrpSpPr>
            <p:cNvPr id="8207" name="组合 37"/>
            <p:cNvGrpSpPr>
              <a:grpSpLocks/>
            </p:cNvGrpSpPr>
            <p:nvPr/>
          </p:nvGrpSpPr>
          <p:grpSpPr bwMode="auto">
            <a:xfrm>
              <a:off x="398463" y="1269078"/>
              <a:ext cx="3249316" cy="809311"/>
              <a:chOff x="0" y="0"/>
              <a:chExt cx="2772000" cy="690235"/>
            </a:xfrm>
          </p:grpSpPr>
          <p:sp>
            <p:nvSpPr>
              <p:cNvPr id="8208" name="矩形 17"/>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9" name="文本框 25"/>
              <p:cNvSpPr txBox="1">
                <a:spLocks noChangeArrowheads="1"/>
              </p:cNvSpPr>
              <p:nvPr/>
            </p:nvSpPr>
            <p:spPr bwMode="auto">
              <a:xfrm>
                <a:off x="71121" y="134430"/>
                <a:ext cx="26297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000" dirty="0">
                    <a:solidFill>
                      <a:srgbClr val="132F55"/>
                    </a:solidFill>
                    <a:latin typeface="微软雅黑" panose="020B0503020204020204" pitchFamily="34" charset="-122"/>
                    <a:ea typeface="微软雅黑" panose="020B0503020204020204" pitchFamily="34" charset="-122"/>
                    <a:cs typeface="Arial" pitchFamily="34" charset="0"/>
                  </a:rPr>
                  <a:t>关卡一</a:t>
                </a:r>
              </a:p>
            </p:txBody>
          </p:sp>
        </p:grpSp>
        <p:sp>
          <p:nvSpPr>
            <p:cNvPr id="8211" name="矩形 21"/>
            <p:cNvSpPr>
              <a:spLocks noChangeArrowheads="1"/>
            </p:cNvSpPr>
            <p:nvPr/>
          </p:nvSpPr>
          <p:spPr bwMode="auto">
            <a:xfrm>
              <a:off x="398463" y="5817375"/>
              <a:ext cx="3249316" cy="880256"/>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grpSp>
        <p:nvGrpSpPr>
          <p:cNvPr id="11" name="组合 10">
            <a:extLst>
              <a:ext uri="{FF2B5EF4-FFF2-40B4-BE49-F238E27FC236}">
                <a16:creationId xmlns:a16="http://schemas.microsoft.com/office/drawing/2014/main" id="{5F2F651A-4B59-41B4-8381-CF14E4DD4E52}"/>
              </a:ext>
            </a:extLst>
          </p:cNvPr>
          <p:cNvGrpSpPr/>
          <p:nvPr/>
        </p:nvGrpSpPr>
        <p:grpSpPr>
          <a:xfrm>
            <a:off x="4445160" y="1269078"/>
            <a:ext cx="3280294" cy="5423801"/>
            <a:chOff x="4451090" y="1269077"/>
            <a:chExt cx="3280294" cy="5423801"/>
          </a:xfrm>
        </p:grpSpPr>
        <p:grpSp>
          <p:nvGrpSpPr>
            <p:cNvPr id="8215" name="组合 38"/>
            <p:cNvGrpSpPr>
              <a:grpSpLocks/>
            </p:cNvGrpSpPr>
            <p:nvPr/>
          </p:nvGrpSpPr>
          <p:grpSpPr bwMode="auto">
            <a:xfrm>
              <a:off x="4482068" y="1269077"/>
              <a:ext cx="3249316" cy="809311"/>
              <a:chOff x="0" y="0"/>
              <a:chExt cx="2772000" cy="690235"/>
            </a:xfrm>
          </p:grpSpPr>
          <p:sp>
            <p:nvSpPr>
              <p:cNvPr id="8216" name="矩形 18"/>
              <p:cNvSpPr>
                <a:spLocks noChangeArrowheads="1"/>
              </p:cNvSpPr>
              <p:nvPr/>
            </p:nvSpPr>
            <p:spPr bwMode="auto">
              <a:xfrm>
                <a:off x="0" y="0"/>
                <a:ext cx="2772000" cy="690429"/>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7" name="文本框 26"/>
              <p:cNvSpPr txBox="1">
                <a:spLocks noChangeArrowheads="1"/>
              </p:cNvSpPr>
              <p:nvPr/>
            </p:nvSpPr>
            <p:spPr bwMode="auto">
              <a:xfrm>
                <a:off x="71121" y="134430"/>
                <a:ext cx="26297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000" dirty="0">
                    <a:solidFill>
                      <a:srgbClr val="132F55"/>
                    </a:solidFill>
                    <a:latin typeface="微软雅黑" panose="020B0503020204020204" pitchFamily="34" charset="-122"/>
                    <a:ea typeface="微软雅黑" panose="020B0503020204020204" pitchFamily="34" charset="-122"/>
                    <a:cs typeface="Arial" pitchFamily="34" charset="0"/>
                  </a:rPr>
                  <a:t>关卡二</a:t>
                </a:r>
              </a:p>
            </p:txBody>
          </p:sp>
        </p:grpSp>
        <p:sp>
          <p:nvSpPr>
            <p:cNvPr id="8219" name="矩形 22"/>
            <p:cNvSpPr>
              <a:spLocks noChangeArrowheads="1"/>
            </p:cNvSpPr>
            <p:nvPr/>
          </p:nvSpPr>
          <p:spPr bwMode="auto">
            <a:xfrm>
              <a:off x="4451090" y="5812622"/>
              <a:ext cx="3249316" cy="880256"/>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dirty="0">
                <a:solidFill>
                  <a:srgbClr val="FFFFFF"/>
                </a:solidFill>
              </a:endParaRPr>
            </a:p>
          </p:txBody>
        </p:sp>
      </p:grpSp>
      <p:grpSp>
        <p:nvGrpSpPr>
          <p:cNvPr id="12" name="组合 11">
            <a:extLst>
              <a:ext uri="{FF2B5EF4-FFF2-40B4-BE49-F238E27FC236}">
                <a16:creationId xmlns:a16="http://schemas.microsoft.com/office/drawing/2014/main" id="{18C0418E-D678-4B4B-8980-CC5E7ADCC16A}"/>
              </a:ext>
            </a:extLst>
          </p:cNvPr>
          <p:cNvGrpSpPr/>
          <p:nvPr/>
        </p:nvGrpSpPr>
        <p:grpSpPr>
          <a:xfrm>
            <a:off x="8336076" y="1269078"/>
            <a:ext cx="3250594" cy="5430689"/>
            <a:chOff x="8336076" y="1269078"/>
            <a:chExt cx="3250594" cy="5430689"/>
          </a:xfrm>
        </p:grpSpPr>
        <p:grpSp>
          <p:nvGrpSpPr>
            <p:cNvPr id="8223" name="组合 39"/>
            <p:cNvGrpSpPr>
              <a:grpSpLocks/>
            </p:cNvGrpSpPr>
            <p:nvPr/>
          </p:nvGrpSpPr>
          <p:grpSpPr bwMode="auto">
            <a:xfrm>
              <a:off x="8336076" y="1269078"/>
              <a:ext cx="3250594" cy="809629"/>
              <a:chOff x="0" y="0"/>
              <a:chExt cx="2772000" cy="690235"/>
            </a:xfrm>
          </p:grpSpPr>
          <p:sp>
            <p:nvSpPr>
              <p:cNvPr id="8224" name="矩形 19"/>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5" name="文本框 27"/>
              <p:cNvSpPr txBox="1">
                <a:spLocks noChangeArrowheads="1"/>
              </p:cNvSpPr>
              <p:nvPr/>
            </p:nvSpPr>
            <p:spPr bwMode="auto">
              <a:xfrm>
                <a:off x="71121" y="134430"/>
                <a:ext cx="26297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000" dirty="0">
                    <a:solidFill>
                      <a:srgbClr val="132F55"/>
                    </a:solidFill>
                    <a:latin typeface="微软雅黑" panose="020B0503020204020204" pitchFamily="34" charset="-122"/>
                    <a:ea typeface="微软雅黑" panose="020B0503020204020204" pitchFamily="34" charset="-122"/>
                    <a:cs typeface="Arial" pitchFamily="34" charset="0"/>
                  </a:rPr>
                  <a:t>关卡三</a:t>
                </a:r>
              </a:p>
            </p:txBody>
          </p:sp>
        </p:grpSp>
        <p:sp>
          <p:nvSpPr>
            <p:cNvPr id="8227" name="矩形 23"/>
            <p:cNvSpPr>
              <a:spLocks noChangeArrowheads="1"/>
            </p:cNvSpPr>
            <p:nvPr/>
          </p:nvSpPr>
          <p:spPr bwMode="auto">
            <a:xfrm>
              <a:off x="8336076" y="5819165"/>
              <a:ext cx="3250594" cy="88060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2" name="文本框 1">
            <a:extLst>
              <a:ext uri="{FF2B5EF4-FFF2-40B4-BE49-F238E27FC236}">
                <a16:creationId xmlns:a16="http://schemas.microsoft.com/office/drawing/2014/main" id="{5647DCFC-826B-4214-86A6-A449D595213D}"/>
              </a:ext>
            </a:extLst>
          </p:cNvPr>
          <p:cNvSpPr txBox="1"/>
          <p:nvPr/>
        </p:nvSpPr>
        <p:spPr>
          <a:xfrm>
            <a:off x="1172665" y="323660"/>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游戏模式</a:t>
            </a:r>
          </a:p>
        </p:txBody>
      </p:sp>
      <p:pic>
        <p:nvPicPr>
          <p:cNvPr id="4" name="图片 3">
            <a:extLst>
              <a:ext uri="{FF2B5EF4-FFF2-40B4-BE49-F238E27FC236}">
                <a16:creationId xmlns:a16="http://schemas.microsoft.com/office/drawing/2014/main" id="{3E53F939-66DA-494C-A4A1-62F5231E1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268" y="2070440"/>
            <a:ext cx="3254116" cy="3913660"/>
          </a:xfrm>
          <a:prstGeom prst="rect">
            <a:avLst/>
          </a:prstGeom>
        </p:spPr>
      </p:pic>
      <p:pic>
        <p:nvPicPr>
          <p:cNvPr id="6" name="图片 5">
            <a:extLst>
              <a:ext uri="{FF2B5EF4-FFF2-40B4-BE49-F238E27FC236}">
                <a16:creationId xmlns:a16="http://schemas.microsoft.com/office/drawing/2014/main" id="{3F302D04-11CA-44CB-B3B6-254992CDA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320" y="2078615"/>
            <a:ext cx="3281370" cy="3897310"/>
          </a:xfrm>
          <a:prstGeom prst="rect">
            <a:avLst/>
          </a:prstGeom>
        </p:spPr>
      </p:pic>
      <p:pic>
        <p:nvPicPr>
          <p:cNvPr id="8" name="图片 7">
            <a:extLst>
              <a:ext uri="{FF2B5EF4-FFF2-40B4-BE49-F238E27FC236}">
                <a16:creationId xmlns:a16="http://schemas.microsoft.com/office/drawing/2014/main" id="{FE9FDC87-58E4-4CA8-977B-36D6711247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63" y="2053455"/>
            <a:ext cx="3237358" cy="3896822"/>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TotalTime>
  <Pages>0</Pages>
  <Words>2758</Words>
  <Characters>0</Characters>
  <Application>Microsoft Office PowerPoint</Application>
  <DocSecurity>0</DocSecurity>
  <PresentationFormat>宽屏</PresentationFormat>
  <Lines>0</Lines>
  <Paragraphs>199</Paragraphs>
  <Slides>27</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6" baseType="lpstr">
      <vt:lpstr>华文细黑</vt:lpstr>
      <vt:lpstr>经典综艺体繁</vt:lpstr>
      <vt:lpstr>宋体</vt:lpstr>
      <vt:lpstr>微软雅黑</vt:lpstr>
      <vt:lpstr>Arial</vt:lpstr>
      <vt:lpstr>Calibri</vt:lpstr>
      <vt:lpstr>Calibri Light</vt:lpstr>
      <vt:lpstr>Office 主题</vt:lpstr>
      <vt:lpstr>Microsoft Excel Chart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senry gee</dc:creator>
  <cp:lastModifiedBy>pan yy</cp:lastModifiedBy>
  <cp:revision>87</cp:revision>
  <dcterms:created xsi:type="dcterms:W3CDTF">2015-05-08T01:08:20Z</dcterms:created>
  <dcterms:modified xsi:type="dcterms:W3CDTF">2017-08-31T17:32:39Z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